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9"/>
  </p:notesMasterIdLst>
  <p:sldIdLst>
    <p:sldId id="636" r:id="rId2"/>
    <p:sldId id="1425" r:id="rId3"/>
    <p:sldId id="1451" r:id="rId4"/>
    <p:sldId id="1452" r:id="rId5"/>
    <p:sldId id="1453" r:id="rId6"/>
    <p:sldId id="1454" r:id="rId7"/>
    <p:sldId id="1455" r:id="rId8"/>
    <p:sldId id="1426" r:id="rId9"/>
    <p:sldId id="1427" r:id="rId10"/>
    <p:sldId id="1456" r:id="rId11"/>
    <p:sldId id="1457" r:id="rId12"/>
    <p:sldId id="1458" r:id="rId13"/>
    <p:sldId id="1459" r:id="rId14"/>
    <p:sldId id="1460" r:id="rId15"/>
    <p:sldId id="1461" r:id="rId16"/>
    <p:sldId id="1462" r:id="rId17"/>
    <p:sldId id="1463" r:id="rId18"/>
    <p:sldId id="1366" r:id="rId19"/>
    <p:sldId id="1464" r:id="rId20"/>
    <p:sldId id="1465" r:id="rId21"/>
    <p:sldId id="1466" r:id="rId22"/>
    <p:sldId id="1467" r:id="rId23"/>
    <p:sldId id="1443" r:id="rId24"/>
    <p:sldId id="1468" r:id="rId25"/>
    <p:sldId id="1419" r:id="rId26"/>
    <p:sldId id="1428" r:id="rId27"/>
    <p:sldId id="146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09860F-0804-413A-95F5-719A41D010A8}" v="748" dt="2025-08-16T15:55:08.8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C109860F-0804-413A-95F5-719A41D010A8}"/>
    <pc:docChg chg="undo custSel addSld delSld modSld sldOrd">
      <pc:chgData name="Ed Godfrey" userId="61aa7c48ee0e3db0" providerId="LiveId" clId="{C109860F-0804-413A-95F5-719A41D010A8}" dt="2025-08-16T15:55:08.859" v="1356"/>
      <pc:docMkLst>
        <pc:docMk/>
      </pc:docMkLst>
      <pc:sldChg chg="modSp mod">
        <pc:chgData name="Ed Godfrey" userId="61aa7c48ee0e3db0" providerId="LiveId" clId="{C109860F-0804-413A-95F5-719A41D010A8}" dt="2025-08-16T15:04:49.988" v="4" actId="20577"/>
        <pc:sldMkLst>
          <pc:docMk/>
          <pc:sldMk cId="286626818" sldId="636"/>
        </pc:sldMkLst>
        <pc:spChg chg="mod">
          <ac:chgData name="Ed Godfrey" userId="61aa7c48ee0e3db0" providerId="LiveId" clId="{C109860F-0804-413A-95F5-719A41D010A8}" dt="2025-08-16T15:04:46.727" v="1" actId="20577"/>
          <ac:spMkLst>
            <pc:docMk/>
            <pc:sldMk cId="286626818" sldId="636"/>
            <ac:spMk id="3" creationId="{1206BF46-F60A-B583-BE9A-98813DA83DD6}"/>
          </ac:spMkLst>
        </pc:spChg>
        <pc:spChg chg="mod">
          <ac:chgData name="Ed Godfrey" userId="61aa7c48ee0e3db0" providerId="LiveId" clId="{C109860F-0804-413A-95F5-719A41D010A8}" dt="2025-08-16T15:04:49.988" v="4" actId="20577"/>
          <ac:spMkLst>
            <pc:docMk/>
            <pc:sldMk cId="286626818" sldId="636"/>
            <ac:spMk id="4" creationId="{E81091B1-FFCB-0593-6511-1E1CB61C648D}"/>
          </ac:spMkLst>
        </pc:spChg>
      </pc:sldChg>
      <pc:sldChg chg="modSp mod ord">
        <pc:chgData name="Ed Godfrey" userId="61aa7c48ee0e3db0" providerId="LiveId" clId="{C109860F-0804-413A-95F5-719A41D010A8}" dt="2025-08-16T15:43:15.092" v="981"/>
        <pc:sldMkLst>
          <pc:docMk/>
          <pc:sldMk cId="1731925197" sldId="1366"/>
        </pc:sldMkLst>
        <pc:spChg chg="mod">
          <ac:chgData name="Ed Godfrey" userId="61aa7c48ee0e3db0" providerId="LiveId" clId="{C109860F-0804-413A-95F5-719A41D010A8}" dt="2025-08-16T15:42:42.038" v="979" actId="115"/>
          <ac:spMkLst>
            <pc:docMk/>
            <pc:sldMk cId="1731925197" sldId="1366"/>
            <ac:spMk id="3" creationId="{C54AEBB3-90F9-5FAA-7504-8EF00651D0D4}"/>
          </ac:spMkLst>
        </pc:spChg>
        <pc:spChg chg="mod">
          <ac:chgData name="Ed Godfrey" userId="61aa7c48ee0e3db0" providerId="LiveId" clId="{C109860F-0804-413A-95F5-719A41D010A8}" dt="2025-08-16T15:42:27.851" v="977" actId="20577"/>
          <ac:spMkLst>
            <pc:docMk/>
            <pc:sldMk cId="1731925197" sldId="1366"/>
            <ac:spMk id="6" creationId="{3E3A90D0-E6BF-FBD7-3267-BAAD9A994401}"/>
          </ac:spMkLst>
        </pc:spChg>
      </pc:sldChg>
      <pc:sldChg chg="modSp mod">
        <pc:chgData name="Ed Godfrey" userId="61aa7c48ee0e3db0" providerId="LiveId" clId="{C109860F-0804-413A-95F5-719A41D010A8}" dt="2025-08-16T15:53:42.433" v="1323" actId="113"/>
        <pc:sldMkLst>
          <pc:docMk/>
          <pc:sldMk cId="4021277314" sldId="1419"/>
        </pc:sldMkLst>
        <pc:spChg chg="mod">
          <ac:chgData name="Ed Godfrey" userId="61aa7c48ee0e3db0" providerId="LiveId" clId="{C109860F-0804-413A-95F5-719A41D010A8}" dt="2025-08-16T15:53:42.433" v="1323" actId="113"/>
          <ac:spMkLst>
            <pc:docMk/>
            <pc:sldMk cId="4021277314" sldId="1419"/>
            <ac:spMk id="3" creationId="{CA84BE4E-AA3C-3F4E-2A17-E8AB7C4691BC}"/>
          </ac:spMkLst>
        </pc:spChg>
        <pc:spChg chg="mod">
          <ac:chgData name="Ed Godfrey" userId="61aa7c48ee0e3db0" providerId="LiveId" clId="{C109860F-0804-413A-95F5-719A41D010A8}" dt="2025-08-16T15:53:36.724" v="1322" actId="20577"/>
          <ac:spMkLst>
            <pc:docMk/>
            <pc:sldMk cId="4021277314" sldId="1419"/>
            <ac:spMk id="6" creationId="{BE9F9FFA-ABB4-C0BF-BECA-B486B8A5C054}"/>
          </ac:spMkLst>
        </pc:spChg>
      </pc:sldChg>
      <pc:sldChg chg="del">
        <pc:chgData name="Ed Godfrey" userId="61aa7c48ee0e3db0" providerId="LiveId" clId="{C109860F-0804-413A-95F5-719A41D010A8}" dt="2025-08-16T15:51:13.836" v="1239" actId="47"/>
        <pc:sldMkLst>
          <pc:docMk/>
          <pc:sldMk cId="590342996" sldId="1421"/>
        </pc:sldMkLst>
      </pc:sldChg>
      <pc:sldChg chg="modSp modAnim">
        <pc:chgData name="Ed Godfrey" userId="61aa7c48ee0e3db0" providerId="LiveId" clId="{C109860F-0804-413A-95F5-719A41D010A8}" dt="2025-08-16T15:23:00.933" v="648" actId="2711"/>
        <pc:sldMkLst>
          <pc:docMk/>
          <pc:sldMk cId="4086839180" sldId="1426"/>
        </pc:sldMkLst>
        <pc:spChg chg="mod">
          <ac:chgData name="Ed Godfrey" userId="61aa7c48ee0e3db0" providerId="LiveId" clId="{C109860F-0804-413A-95F5-719A41D010A8}" dt="2025-08-16T15:23:00.933" v="648" actId="2711"/>
          <ac:spMkLst>
            <pc:docMk/>
            <pc:sldMk cId="4086839180" sldId="1426"/>
            <ac:spMk id="3" creationId="{CA2124BE-FF7B-01F3-DE76-812A370F25D2}"/>
          </ac:spMkLst>
        </pc:spChg>
      </pc:sldChg>
      <pc:sldChg chg="ord">
        <pc:chgData name="Ed Godfrey" userId="61aa7c48ee0e3db0" providerId="LiveId" clId="{C109860F-0804-413A-95F5-719A41D010A8}" dt="2025-08-16T15:18:34.764" v="435"/>
        <pc:sldMkLst>
          <pc:docMk/>
          <pc:sldMk cId="3598404728" sldId="1427"/>
        </pc:sldMkLst>
      </pc:sldChg>
      <pc:sldChg chg="modSp mod">
        <pc:chgData name="Ed Godfrey" userId="61aa7c48ee0e3db0" providerId="LiveId" clId="{C109860F-0804-413A-95F5-719A41D010A8}" dt="2025-08-16T15:54:26.239" v="1342" actId="20577"/>
        <pc:sldMkLst>
          <pc:docMk/>
          <pc:sldMk cId="2538938654" sldId="1428"/>
        </pc:sldMkLst>
        <pc:spChg chg="mod">
          <ac:chgData name="Ed Godfrey" userId="61aa7c48ee0e3db0" providerId="LiveId" clId="{C109860F-0804-413A-95F5-719A41D010A8}" dt="2025-08-16T15:54:14.073" v="1328" actId="255"/>
          <ac:spMkLst>
            <pc:docMk/>
            <pc:sldMk cId="2538938654" sldId="1428"/>
            <ac:spMk id="3" creationId="{C30A05C4-340D-DB79-BCB0-9C0B2CDC1B1F}"/>
          </ac:spMkLst>
        </pc:spChg>
        <pc:spChg chg="mod">
          <ac:chgData name="Ed Godfrey" userId="61aa7c48ee0e3db0" providerId="LiveId" clId="{C109860F-0804-413A-95F5-719A41D010A8}" dt="2025-08-16T15:54:26.239" v="1342" actId="20577"/>
          <ac:spMkLst>
            <pc:docMk/>
            <pc:sldMk cId="2538938654" sldId="1428"/>
            <ac:spMk id="6" creationId="{03F41A45-33F2-A2D7-50D1-04F2A30B3DB2}"/>
          </ac:spMkLst>
        </pc:spChg>
      </pc:sldChg>
      <pc:sldChg chg="del">
        <pc:chgData name="Ed Godfrey" userId="61aa7c48ee0e3db0" providerId="LiveId" clId="{C109860F-0804-413A-95F5-719A41D010A8}" dt="2025-08-16T15:54:50.793" v="1343" actId="47"/>
        <pc:sldMkLst>
          <pc:docMk/>
          <pc:sldMk cId="1582055814" sldId="1431"/>
        </pc:sldMkLst>
      </pc:sldChg>
      <pc:sldChg chg="del">
        <pc:chgData name="Ed Godfrey" userId="61aa7c48ee0e3db0" providerId="LiveId" clId="{C109860F-0804-413A-95F5-719A41D010A8}" dt="2025-08-16T15:51:04.555" v="1237" actId="47"/>
        <pc:sldMkLst>
          <pc:docMk/>
          <pc:sldMk cId="2039778301" sldId="1434"/>
        </pc:sldMkLst>
      </pc:sldChg>
      <pc:sldChg chg="del">
        <pc:chgData name="Ed Godfrey" userId="61aa7c48ee0e3db0" providerId="LiveId" clId="{C109860F-0804-413A-95F5-719A41D010A8}" dt="2025-08-16T15:54:54.955" v="1344" actId="47"/>
        <pc:sldMkLst>
          <pc:docMk/>
          <pc:sldMk cId="2521190188" sldId="1436"/>
        </pc:sldMkLst>
      </pc:sldChg>
      <pc:sldChg chg="del">
        <pc:chgData name="Ed Godfrey" userId="61aa7c48ee0e3db0" providerId="LiveId" clId="{C109860F-0804-413A-95F5-719A41D010A8}" dt="2025-08-16T15:54:55.535" v="1345" actId="47"/>
        <pc:sldMkLst>
          <pc:docMk/>
          <pc:sldMk cId="2826655839" sldId="1437"/>
        </pc:sldMkLst>
      </pc:sldChg>
      <pc:sldChg chg="del">
        <pc:chgData name="Ed Godfrey" userId="61aa7c48ee0e3db0" providerId="LiveId" clId="{C109860F-0804-413A-95F5-719A41D010A8}" dt="2025-08-16T15:54:57.606" v="1350" actId="47"/>
        <pc:sldMkLst>
          <pc:docMk/>
          <pc:sldMk cId="2172173382" sldId="1438"/>
        </pc:sldMkLst>
      </pc:sldChg>
      <pc:sldChg chg="del">
        <pc:chgData name="Ed Godfrey" userId="61aa7c48ee0e3db0" providerId="LiveId" clId="{C109860F-0804-413A-95F5-719A41D010A8}" dt="2025-08-16T15:54:56.829" v="1348" actId="47"/>
        <pc:sldMkLst>
          <pc:docMk/>
          <pc:sldMk cId="233952721" sldId="1439"/>
        </pc:sldMkLst>
      </pc:sldChg>
      <pc:sldChg chg="del">
        <pc:chgData name="Ed Godfrey" userId="61aa7c48ee0e3db0" providerId="LiveId" clId="{C109860F-0804-413A-95F5-719A41D010A8}" dt="2025-08-16T15:54:58.835" v="1352" actId="47"/>
        <pc:sldMkLst>
          <pc:docMk/>
          <pc:sldMk cId="1314603277" sldId="1440"/>
        </pc:sldMkLst>
      </pc:sldChg>
      <pc:sldChg chg="del">
        <pc:chgData name="Ed Godfrey" userId="61aa7c48ee0e3db0" providerId="LiveId" clId="{C109860F-0804-413A-95F5-719A41D010A8}" dt="2025-08-16T15:51:06.928" v="1238" actId="47"/>
        <pc:sldMkLst>
          <pc:docMk/>
          <pc:sldMk cId="2803983651" sldId="1442"/>
        </pc:sldMkLst>
      </pc:sldChg>
      <pc:sldChg chg="modSp mod">
        <pc:chgData name="Ed Godfrey" userId="61aa7c48ee0e3db0" providerId="LiveId" clId="{C109860F-0804-413A-95F5-719A41D010A8}" dt="2025-08-16T15:51:43.325" v="1257" actId="113"/>
        <pc:sldMkLst>
          <pc:docMk/>
          <pc:sldMk cId="3331900256" sldId="1443"/>
        </pc:sldMkLst>
        <pc:spChg chg="mod">
          <ac:chgData name="Ed Godfrey" userId="61aa7c48ee0e3db0" providerId="LiveId" clId="{C109860F-0804-413A-95F5-719A41D010A8}" dt="2025-08-16T15:51:43.325" v="1257" actId="113"/>
          <ac:spMkLst>
            <pc:docMk/>
            <pc:sldMk cId="3331900256" sldId="1443"/>
            <ac:spMk id="3" creationId="{9EE14A77-E79C-474F-C3A7-6875F9149E1F}"/>
          </ac:spMkLst>
        </pc:spChg>
        <pc:spChg chg="mod">
          <ac:chgData name="Ed Godfrey" userId="61aa7c48ee0e3db0" providerId="LiveId" clId="{C109860F-0804-413A-95F5-719A41D010A8}" dt="2025-08-16T15:51:35.540" v="1256" actId="6549"/>
          <ac:spMkLst>
            <pc:docMk/>
            <pc:sldMk cId="3331900256" sldId="1443"/>
            <ac:spMk id="6" creationId="{8CECEF23-F354-2D47-285D-5B093AE97354}"/>
          </ac:spMkLst>
        </pc:spChg>
      </pc:sldChg>
      <pc:sldChg chg="del">
        <pc:chgData name="Ed Godfrey" userId="61aa7c48ee0e3db0" providerId="LiveId" clId="{C109860F-0804-413A-95F5-719A41D010A8}" dt="2025-08-16T15:54:55.948" v="1346" actId="47"/>
        <pc:sldMkLst>
          <pc:docMk/>
          <pc:sldMk cId="3250061082" sldId="1444"/>
        </pc:sldMkLst>
      </pc:sldChg>
      <pc:sldChg chg="del">
        <pc:chgData name="Ed Godfrey" userId="61aa7c48ee0e3db0" providerId="LiveId" clId="{C109860F-0804-413A-95F5-719A41D010A8}" dt="2025-08-16T15:54:56.442" v="1347" actId="47"/>
        <pc:sldMkLst>
          <pc:docMk/>
          <pc:sldMk cId="3485358968" sldId="1445"/>
        </pc:sldMkLst>
      </pc:sldChg>
      <pc:sldChg chg="del">
        <pc:chgData name="Ed Godfrey" userId="61aa7c48ee0e3db0" providerId="LiveId" clId="{C109860F-0804-413A-95F5-719A41D010A8}" dt="2025-08-16T15:54:57.210" v="1349" actId="47"/>
        <pc:sldMkLst>
          <pc:docMk/>
          <pc:sldMk cId="3220085040" sldId="1446"/>
        </pc:sldMkLst>
      </pc:sldChg>
      <pc:sldChg chg="del">
        <pc:chgData name="Ed Godfrey" userId="61aa7c48ee0e3db0" providerId="LiveId" clId="{C109860F-0804-413A-95F5-719A41D010A8}" dt="2025-08-16T15:54:58.412" v="1351" actId="47"/>
        <pc:sldMkLst>
          <pc:docMk/>
          <pc:sldMk cId="1411794879" sldId="1447"/>
        </pc:sldMkLst>
      </pc:sldChg>
      <pc:sldChg chg="del">
        <pc:chgData name="Ed Godfrey" userId="61aa7c48ee0e3db0" providerId="LiveId" clId="{C109860F-0804-413A-95F5-719A41D010A8}" dt="2025-08-16T15:54:59.239" v="1353" actId="47"/>
        <pc:sldMkLst>
          <pc:docMk/>
          <pc:sldMk cId="461361952" sldId="1448"/>
        </pc:sldMkLst>
      </pc:sldChg>
      <pc:sldChg chg="del">
        <pc:chgData name="Ed Godfrey" userId="61aa7c48ee0e3db0" providerId="LiveId" clId="{C109860F-0804-413A-95F5-719A41D010A8}" dt="2025-08-16T15:54:59.820" v="1354" actId="47"/>
        <pc:sldMkLst>
          <pc:docMk/>
          <pc:sldMk cId="3436497847" sldId="1449"/>
        </pc:sldMkLst>
      </pc:sldChg>
      <pc:sldChg chg="del">
        <pc:chgData name="Ed Godfrey" userId="61aa7c48ee0e3db0" providerId="LiveId" clId="{C109860F-0804-413A-95F5-719A41D010A8}" dt="2025-08-16T15:55:00.591" v="1355" actId="47"/>
        <pc:sldMkLst>
          <pc:docMk/>
          <pc:sldMk cId="1910933476" sldId="1450"/>
        </pc:sldMkLst>
      </pc:sldChg>
      <pc:sldChg chg="modSp add mod modAnim">
        <pc:chgData name="Ed Godfrey" userId="61aa7c48ee0e3db0" providerId="LiveId" clId="{C109860F-0804-413A-95F5-719A41D010A8}" dt="2025-08-16T15:08:50.301" v="142"/>
        <pc:sldMkLst>
          <pc:docMk/>
          <pc:sldMk cId="3950501386" sldId="1451"/>
        </pc:sldMkLst>
        <pc:spChg chg="mod">
          <ac:chgData name="Ed Godfrey" userId="61aa7c48ee0e3db0" providerId="LiveId" clId="{C109860F-0804-413A-95F5-719A41D010A8}" dt="2025-08-16T15:07:11.318" v="47" actId="255"/>
          <ac:spMkLst>
            <pc:docMk/>
            <pc:sldMk cId="3950501386" sldId="1451"/>
            <ac:spMk id="3" creationId="{D6D05967-31C4-53F8-8E63-A43F0B0AA3AD}"/>
          </ac:spMkLst>
        </pc:spChg>
        <pc:spChg chg="mod">
          <ac:chgData name="Ed Godfrey" userId="61aa7c48ee0e3db0" providerId="LiveId" clId="{C109860F-0804-413A-95F5-719A41D010A8}" dt="2025-08-16T15:07:38.437" v="63" actId="20577"/>
          <ac:spMkLst>
            <pc:docMk/>
            <pc:sldMk cId="3950501386" sldId="1451"/>
            <ac:spMk id="6" creationId="{648DFBA5-12CB-3B64-4EC0-D663B663888D}"/>
          </ac:spMkLst>
        </pc:spChg>
      </pc:sldChg>
      <pc:sldChg chg="modSp add mod">
        <pc:chgData name="Ed Godfrey" userId="61aa7c48ee0e3db0" providerId="LiveId" clId="{C109860F-0804-413A-95F5-719A41D010A8}" dt="2025-08-16T15:09:58.564" v="168" actId="1036"/>
        <pc:sldMkLst>
          <pc:docMk/>
          <pc:sldMk cId="2281145542" sldId="1452"/>
        </pc:sldMkLst>
        <pc:spChg chg="mod">
          <ac:chgData name="Ed Godfrey" userId="61aa7c48ee0e3db0" providerId="LiveId" clId="{C109860F-0804-413A-95F5-719A41D010A8}" dt="2025-08-16T15:09:58.564" v="168" actId="1036"/>
          <ac:spMkLst>
            <pc:docMk/>
            <pc:sldMk cId="2281145542" sldId="1452"/>
            <ac:spMk id="3" creationId="{8014DDE8-B366-A9DC-65CA-9E4D799A04CB}"/>
          </ac:spMkLst>
        </pc:spChg>
        <pc:spChg chg="mod">
          <ac:chgData name="Ed Godfrey" userId="61aa7c48ee0e3db0" providerId="LiveId" clId="{C109860F-0804-413A-95F5-719A41D010A8}" dt="2025-08-16T15:09:53.067" v="161" actId="20577"/>
          <ac:spMkLst>
            <pc:docMk/>
            <pc:sldMk cId="2281145542" sldId="1452"/>
            <ac:spMk id="6" creationId="{17802FBE-9158-19AF-BE7F-A77AFA7B1A3F}"/>
          </ac:spMkLst>
        </pc:spChg>
      </pc:sldChg>
      <pc:sldChg chg="modSp add mod">
        <pc:chgData name="Ed Godfrey" userId="61aa7c48ee0e3db0" providerId="LiveId" clId="{C109860F-0804-413A-95F5-719A41D010A8}" dt="2025-08-16T15:10:50.668" v="198" actId="20577"/>
        <pc:sldMkLst>
          <pc:docMk/>
          <pc:sldMk cId="1403239033" sldId="1453"/>
        </pc:sldMkLst>
        <pc:spChg chg="mod">
          <ac:chgData name="Ed Godfrey" userId="61aa7c48ee0e3db0" providerId="LiveId" clId="{C109860F-0804-413A-95F5-719A41D010A8}" dt="2025-08-16T15:10:43.177" v="175" actId="207"/>
          <ac:spMkLst>
            <pc:docMk/>
            <pc:sldMk cId="1403239033" sldId="1453"/>
            <ac:spMk id="3" creationId="{208D58DF-4321-70C1-E599-EBC4D086EB1B}"/>
          </ac:spMkLst>
        </pc:spChg>
        <pc:spChg chg="mod">
          <ac:chgData name="Ed Godfrey" userId="61aa7c48ee0e3db0" providerId="LiveId" clId="{C109860F-0804-413A-95F5-719A41D010A8}" dt="2025-08-16T15:10:50.668" v="198" actId="20577"/>
          <ac:spMkLst>
            <pc:docMk/>
            <pc:sldMk cId="1403239033" sldId="1453"/>
            <ac:spMk id="6" creationId="{481858D3-05D5-95B9-741E-DE57D5273EF4}"/>
          </ac:spMkLst>
        </pc:spChg>
      </pc:sldChg>
      <pc:sldChg chg="modSp add mod">
        <pc:chgData name="Ed Godfrey" userId="61aa7c48ee0e3db0" providerId="LiveId" clId="{C109860F-0804-413A-95F5-719A41D010A8}" dt="2025-08-16T15:11:19.894" v="218" actId="20577"/>
        <pc:sldMkLst>
          <pc:docMk/>
          <pc:sldMk cId="3162150584" sldId="1454"/>
        </pc:sldMkLst>
        <pc:spChg chg="mod">
          <ac:chgData name="Ed Godfrey" userId="61aa7c48ee0e3db0" providerId="LiveId" clId="{C109860F-0804-413A-95F5-719A41D010A8}" dt="2025-08-16T15:11:10.596" v="203" actId="255"/>
          <ac:spMkLst>
            <pc:docMk/>
            <pc:sldMk cId="3162150584" sldId="1454"/>
            <ac:spMk id="3" creationId="{83ABB203-9445-ED9E-2AC2-46A84E26B2D2}"/>
          </ac:spMkLst>
        </pc:spChg>
        <pc:spChg chg="mod">
          <ac:chgData name="Ed Godfrey" userId="61aa7c48ee0e3db0" providerId="LiveId" clId="{C109860F-0804-413A-95F5-719A41D010A8}" dt="2025-08-16T15:11:19.894" v="218" actId="20577"/>
          <ac:spMkLst>
            <pc:docMk/>
            <pc:sldMk cId="3162150584" sldId="1454"/>
            <ac:spMk id="6" creationId="{6A1F91E7-77D3-F026-0F0E-DC20D50AFDCF}"/>
          </ac:spMkLst>
        </pc:spChg>
      </pc:sldChg>
      <pc:sldChg chg="modSp add mod modAnim">
        <pc:chgData name="Ed Godfrey" userId="61aa7c48ee0e3db0" providerId="LiveId" clId="{C109860F-0804-413A-95F5-719A41D010A8}" dt="2025-08-16T15:13:35.847" v="277" actId="20577"/>
        <pc:sldMkLst>
          <pc:docMk/>
          <pc:sldMk cId="312000701" sldId="1455"/>
        </pc:sldMkLst>
        <pc:spChg chg="mod">
          <ac:chgData name="Ed Godfrey" userId="61aa7c48ee0e3db0" providerId="LiveId" clId="{C109860F-0804-413A-95F5-719A41D010A8}" dt="2025-08-16T15:13:35.847" v="277" actId="20577"/>
          <ac:spMkLst>
            <pc:docMk/>
            <pc:sldMk cId="312000701" sldId="1455"/>
            <ac:spMk id="3" creationId="{647B3D6A-7C71-5C82-3667-985E7815B7F0}"/>
          </ac:spMkLst>
        </pc:spChg>
        <pc:spChg chg="mod">
          <ac:chgData name="Ed Godfrey" userId="61aa7c48ee0e3db0" providerId="LiveId" clId="{C109860F-0804-413A-95F5-719A41D010A8}" dt="2025-08-16T15:12:03.394" v="256" actId="20577"/>
          <ac:spMkLst>
            <pc:docMk/>
            <pc:sldMk cId="312000701" sldId="1455"/>
            <ac:spMk id="6" creationId="{04C291F5-4B27-96B5-A8A5-BA16618ED252}"/>
          </ac:spMkLst>
        </pc:spChg>
      </pc:sldChg>
      <pc:sldChg chg="modSp add mod">
        <pc:chgData name="Ed Godfrey" userId="61aa7c48ee0e3db0" providerId="LiveId" clId="{C109860F-0804-413A-95F5-719A41D010A8}" dt="2025-08-16T15:20:24.488" v="481" actId="20577"/>
        <pc:sldMkLst>
          <pc:docMk/>
          <pc:sldMk cId="3503524797" sldId="1456"/>
        </pc:sldMkLst>
        <pc:spChg chg="mod">
          <ac:chgData name="Ed Godfrey" userId="61aa7c48ee0e3db0" providerId="LiveId" clId="{C109860F-0804-413A-95F5-719A41D010A8}" dt="2025-08-16T15:20:24.488" v="481" actId="20577"/>
          <ac:spMkLst>
            <pc:docMk/>
            <pc:sldMk cId="3503524797" sldId="1456"/>
            <ac:spMk id="3" creationId="{4F72331F-B67F-FF43-7B85-FE7C64917856}"/>
          </ac:spMkLst>
        </pc:spChg>
        <pc:spChg chg="mod">
          <ac:chgData name="Ed Godfrey" userId="61aa7c48ee0e3db0" providerId="LiveId" clId="{C109860F-0804-413A-95F5-719A41D010A8}" dt="2025-08-16T15:20:15.136" v="466" actId="20577"/>
          <ac:spMkLst>
            <pc:docMk/>
            <pc:sldMk cId="3503524797" sldId="1456"/>
            <ac:spMk id="6" creationId="{EFB7BA99-3C3D-03CC-E302-1A81B0005B11}"/>
          </ac:spMkLst>
        </pc:spChg>
      </pc:sldChg>
      <pc:sldChg chg="modSp add modAnim">
        <pc:chgData name="Ed Godfrey" userId="61aa7c48ee0e3db0" providerId="LiveId" clId="{C109860F-0804-413A-95F5-719A41D010A8}" dt="2025-08-16T15:29:55.516" v="700"/>
        <pc:sldMkLst>
          <pc:docMk/>
          <pc:sldMk cId="498587489" sldId="1457"/>
        </pc:sldMkLst>
        <pc:spChg chg="mod">
          <ac:chgData name="Ed Godfrey" userId="61aa7c48ee0e3db0" providerId="LiveId" clId="{C109860F-0804-413A-95F5-719A41D010A8}" dt="2025-08-16T15:29:15.873" v="699" actId="115"/>
          <ac:spMkLst>
            <pc:docMk/>
            <pc:sldMk cId="498587489" sldId="1457"/>
            <ac:spMk id="3" creationId="{580557DC-A6BF-3C1A-AD6E-933D068BC52E}"/>
          </ac:spMkLst>
        </pc:spChg>
      </pc:sldChg>
      <pc:sldChg chg="modSp add mod">
        <pc:chgData name="Ed Godfrey" userId="61aa7c48ee0e3db0" providerId="LiveId" clId="{C109860F-0804-413A-95F5-719A41D010A8}" dt="2025-08-16T15:32:32.011" v="745" actId="20577"/>
        <pc:sldMkLst>
          <pc:docMk/>
          <pc:sldMk cId="3516871859" sldId="1458"/>
        </pc:sldMkLst>
        <pc:spChg chg="mod">
          <ac:chgData name="Ed Godfrey" userId="61aa7c48ee0e3db0" providerId="LiveId" clId="{C109860F-0804-413A-95F5-719A41D010A8}" dt="2025-08-16T15:32:25.781" v="736" actId="255"/>
          <ac:spMkLst>
            <pc:docMk/>
            <pc:sldMk cId="3516871859" sldId="1458"/>
            <ac:spMk id="3" creationId="{BD8894F1-E143-2230-17E0-3CB0A8E39DA8}"/>
          </ac:spMkLst>
        </pc:spChg>
        <pc:spChg chg="mod">
          <ac:chgData name="Ed Godfrey" userId="61aa7c48ee0e3db0" providerId="LiveId" clId="{C109860F-0804-413A-95F5-719A41D010A8}" dt="2025-08-16T15:32:32.011" v="745" actId="20577"/>
          <ac:spMkLst>
            <pc:docMk/>
            <pc:sldMk cId="3516871859" sldId="1458"/>
            <ac:spMk id="6" creationId="{B874A37A-99C9-9B80-C1E7-C316ED1A8CBA}"/>
          </ac:spMkLst>
        </pc:spChg>
      </pc:sldChg>
      <pc:sldChg chg="modSp add mod">
        <pc:chgData name="Ed Godfrey" userId="61aa7c48ee0e3db0" providerId="LiveId" clId="{C109860F-0804-413A-95F5-719A41D010A8}" dt="2025-08-16T15:33:41.529" v="762" actId="20577"/>
        <pc:sldMkLst>
          <pc:docMk/>
          <pc:sldMk cId="316007789" sldId="1459"/>
        </pc:sldMkLst>
        <pc:spChg chg="mod">
          <ac:chgData name="Ed Godfrey" userId="61aa7c48ee0e3db0" providerId="LiveId" clId="{C109860F-0804-413A-95F5-719A41D010A8}" dt="2025-08-16T15:33:34.915" v="750" actId="255"/>
          <ac:spMkLst>
            <pc:docMk/>
            <pc:sldMk cId="316007789" sldId="1459"/>
            <ac:spMk id="3" creationId="{F3F63B55-CEDB-90AE-5825-F42A3BA4DFE0}"/>
          </ac:spMkLst>
        </pc:spChg>
        <pc:spChg chg="mod">
          <ac:chgData name="Ed Godfrey" userId="61aa7c48ee0e3db0" providerId="LiveId" clId="{C109860F-0804-413A-95F5-719A41D010A8}" dt="2025-08-16T15:33:41.529" v="762" actId="20577"/>
          <ac:spMkLst>
            <pc:docMk/>
            <pc:sldMk cId="316007789" sldId="1459"/>
            <ac:spMk id="6" creationId="{1D91A46D-69C0-32A4-3E5E-A08DF46E59C1}"/>
          </ac:spMkLst>
        </pc:spChg>
      </pc:sldChg>
      <pc:sldChg chg="modSp add mod">
        <pc:chgData name="Ed Godfrey" userId="61aa7c48ee0e3db0" providerId="LiveId" clId="{C109860F-0804-413A-95F5-719A41D010A8}" dt="2025-08-16T15:34:28.387" v="788" actId="20577"/>
        <pc:sldMkLst>
          <pc:docMk/>
          <pc:sldMk cId="1939545678" sldId="1460"/>
        </pc:sldMkLst>
        <pc:spChg chg="mod">
          <ac:chgData name="Ed Godfrey" userId="61aa7c48ee0e3db0" providerId="LiveId" clId="{C109860F-0804-413A-95F5-719A41D010A8}" dt="2025-08-16T15:34:18.167" v="769" actId="255"/>
          <ac:spMkLst>
            <pc:docMk/>
            <pc:sldMk cId="1939545678" sldId="1460"/>
            <ac:spMk id="3" creationId="{E177AB0F-536F-9137-C387-0363DA5FC068}"/>
          </ac:spMkLst>
        </pc:spChg>
        <pc:spChg chg="mod">
          <ac:chgData name="Ed Godfrey" userId="61aa7c48ee0e3db0" providerId="LiveId" clId="{C109860F-0804-413A-95F5-719A41D010A8}" dt="2025-08-16T15:34:28.387" v="788" actId="20577"/>
          <ac:spMkLst>
            <pc:docMk/>
            <pc:sldMk cId="1939545678" sldId="1460"/>
            <ac:spMk id="6" creationId="{F07A29B7-CEBE-E444-7F64-39C3D8709257}"/>
          </ac:spMkLst>
        </pc:spChg>
      </pc:sldChg>
      <pc:sldChg chg="modSp add mod">
        <pc:chgData name="Ed Godfrey" userId="61aa7c48ee0e3db0" providerId="LiveId" clId="{C109860F-0804-413A-95F5-719A41D010A8}" dt="2025-08-16T15:34:56.962" v="806" actId="20577"/>
        <pc:sldMkLst>
          <pc:docMk/>
          <pc:sldMk cId="3692770050" sldId="1461"/>
        </pc:sldMkLst>
        <pc:spChg chg="mod">
          <ac:chgData name="Ed Godfrey" userId="61aa7c48ee0e3db0" providerId="LiveId" clId="{C109860F-0804-413A-95F5-719A41D010A8}" dt="2025-08-16T15:34:48.279" v="793" actId="255"/>
          <ac:spMkLst>
            <pc:docMk/>
            <pc:sldMk cId="3692770050" sldId="1461"/>
            <ac:spMk id="3" creationId="{BF2DB946-16B4-DBB3-B749-56ECCC21B72C}"/>
          </ac:spMkLst>
        </pc:spChg>
        <pc:spChg chg="mod">
          <ac:chgData name="Ed Godfrey" userId="61aa7c48ee0e3db0" providerId="LiveId" clId="{C109860F-0804-413A-95F5-719A41D010A8}" dt="2025-08-16T15:34:56.962" v="806" actId="20577"/>
          <ac:spMkLst>
            <pc:docMk/>
            <pc:sldMk cId="3692770050" sldId="1461"/>
            <ac:spMk id="6" creationId="{84CAC7DD-B882-345A-6080-E2C173C92597}"/>
          </ac:spMkLst>
        </pc:spChg>
      </pc:sldChg>
      <pc:sldChg chg="modSp add mod">
        <pc:chgData name="Ed Godfrey" userId="61aa7c48ee0e3db0" providerId="LiveId" clId="{C109860F-0804-413A-95F5-719A41D010A8}" dt="2025-08-16T15:36:40.094" v="835" actId="20577"/>
        <pc:sldMkLst>
          <pc:docMk/>
          <pc:sldMk cId="112066521" sldId="1462"/>
        </pc:sldMkLst>
        <pc:spChg chg="mod">
          <ac:chgData name="Ed Godfrey" userId="61aa7c48ee0e3db0" providerId="LiveId" clId="{C109860F-0804-413A-95F5-719A41D010A8}" dt="2025-08-16T15:36:40.094" v="835" actId="20577"/>
          <ac:spMkLst>
            <pc:docMk/>
            <pc:sldMk cId="112066521" sldId="1462"/>
            <ac:spMk id="3" creationId="{37FD5EA1-4450-CA9B-8C7D-8B76B05F5456}"/>
          </ac:spMkLst>
        </pc:spChg>
        <pc:spChg chg="mod">
          <ac:chgData name="Ed Godfrey" userId="61aa7c48ee0e3db0" providerId="LiveId" clId="{C109860F-0804-413A-95F5-719A41D010A8}" dt="2025-08-16T15:36:15.590" v="831" actId="20577"/>
          <ac:spMkLst>
            <pc:docMk/>
            <pc:sldMk cId="112066521" sldId="1462"/>
            <ac:spMk id="6" creationId="{9699A634-EA16-5783-E59B-E8564FA4BB39}"/>
          </ac:spMkLst>
        </pc:spChg>
      </pc:sldChg>
      <pc:sldChg chg="modSp add mod">
        <pc:chgData name="Ed Godfrey" userId="61aa7c48ee0e3db0" providerId="LiveId" clId="{C109860F-0804-413A-95F5-719A41D010A8}" dt="2025-08-16T15:39:35.928" v="938" actId="115"/>
        <pc:sldMkLst>
          <pc:docMk/>
          <pc:sldMk cId="1243330155" sldId="1463"/>
        </pc:sldMkLst>
        <pc:spChg chg="mod">
          <ac:chgData name="Ed Godfrey" userId="61aa7c48ee0e3db0" providerId="LiveId" clId="{C109860F-0804-413A-95F5-719A41D010A8}" dt="2025-08-16T15:39:35.928" v="938" actId="115"/>
          <ac:spMkLst>
            <pc:docMk/>
            <pc:sldMk cId="1243330155" sldId="1463"/>
            <ac:spMk id="3" creationId="{F3B4A7A8-D870-64DE-CCCC-D39B4DDFB09E}"/>
          </ac:spMkLst>
        </pc:spChg>
        <pc:spChg chg="mod">
          <ac:chgData name="Ed Godfrey" userId="61aa7c48ee0e3db0" providerId="LiveId" clId="{C109860F-0804-413A-95F5-719A41D010A8}" dt="2025-08-16T15:37:38.406" v="870" actId="20577"/>
          <ac:spMkLst>
            <pc:docMk/>
            <pc:sldMk cId="1243330155" sldId="1463"/>
            <ac:spMk id="6" creationId="{2CF5C150-57C8-680F-724E-2FA69B02B489}"/>
          </ac:spMkLst>
        </pc:spChg>
      </pc:sldChg>
      <pc:sldChg chg="modSp add modAnim">
        <pc:chgData name="Ed Godfrey" userId="61aa7c48ee0e3db0" providerId="LiveId" clId="{C109860F-0804-413A-95F5-719A41D010A8}" dt="2025-08-16T15:43:42.247" v="986"/>
        <pc:sldMkLst>
          <pc:docMk/>
          <pc:sldMk cId="311003103" sldId="1464"/>
        </pc:sldMkLst>
        <pc:spChg chg="mod">
          <ac:chgData name="Ed Godfrey" userId="61aa7c48ee0e3db0" providerId="LiveId" clId="{C109860F-0804-413A-95F5-719A41D010A8}" dt="2025-08-16T15:43:35.603" v="985" actId="20577"/>
          <ac:spMkLst>
            <pc:docMk/>
            <pc:sldMk cId="311003103" sldId="1464"/>
            <ac:spMk id="3" creationId="{9BF9C777-6481-0B35-30CE-42340FA7BCA0}"/>
          </ac:spMkLst>
        </pc:spChg>
      </pc:sldChg>
      <pc:sldChg chg="modSp add mod">
        <pc:chgData name="Ed Godfrey" userId="61aa7c48ee0e3db0" providerId="LiveId" clId="{C109860F-0804-413A-95F5-719A41D010A8}" dt="2025-08-16T15:44:47.679" v="1016" actId="20577"/>
        <pc:sldMkLst>
          <pc:docMk/>
          <pc:sldMk cId="4131343005" sldId="1465"/>
        </pc:sldMkLst>
        <pc:spChg chg="mod">
          <ac:chgData name="Ed Godfrey" userId="61aa7c48ee0e3db0" providerId="LiveId" clId="{C109860F-0804-413A-95F5-719A41D010A8}" dt="2025-08-16T15:44:37.168" v="992" actId="255"/>
          <ac:spMkLst>
            <pc:docMk/>
            <pc:sldMk cId="4131343005" sldId="1465"/>
            <ac:spMk id="3" creationId="{1F150D4E-9343-DBA5-D8F0-3228468A691A}"/>
          </ac:spMkLst>
        </pc:spChg>
        <pc:spChg chg="mod">
          <ac:chgData name="Ed Godfrey" userId="61aa7c48ee0e3db0" providerId="LiveId" clId="{C109860F-0804-413A-95F5-719A41D010A8}" dt="2025-08-16T15:44:47.679" v="1016" actId="20577"/>
          <ac:spMkLst>
            <pc:docMk/>
            <pc:sldMk cId="4131343005" sldId="1465"/>
            <ac:spMk id="6" creationId="{A345F30C-4E1F-0043-CDAD-D4E094BD59A5}"/>
          </ac:spMkLst>
        </pc:spChg>
      </pc:sldChg>
      <pc:sldChg chg="modSp add mod">
        <pc:chgData name="Ed Godfrey" userId="61aa7c48ee0e3db0" providerId="LiveId" clId="{C109860F-0804-413A-95F5-719A41D010A8}" dt="2025-08-16T15:45:31.307" v="1040" actId="20577"/>
        <pc:sldMkLst>
          <pc:docMk/>
          <pc:sldMk cId="402786954" sldId="1466"/>
        </pc:sldMkLst>
        <pc:spChg chg="mod">
          <ac:chgData name="Ed Godfrey" userId="61aa7c48ee0e3db0" providerId="LiveId" clId="{C109860F-0804-413A-95F5-719A41D010A8}" dt="2025-08-16T15:45:24.168" v="1022" actId="255"/>
          <ac:spMkLst>
            <pc:docMk/>
            <pc:sldMk cId="402786954" sldId="1466"/>
            <ac:spMk id="3" creationId="{ECC2B78D-B421-F6B6-F636-D3B05964C56E}"/>
          </ac:spMkLst>
        </pc:spChg>
        <pc:spChg chg="mod">
          <ac:chgData name="Ed Godfrey" userId="61aa7c48ee0e3db0" providerId="LiveId" clId="{C109860F-0804-413A-95F5-719A41D010A8}" dt="2025-08-16T15:45:31.307" v="1040" actId="20577"/>
          <ac:spMkLst>
            <pc:docMk/>
            <pc:sldMk cId="402786954" sldId="1466"/>
            <ac:spMk id="6" creationId="{95EB3EDB-2FF2-4FB7-03A9-5ABCBB3B2E14}"/>
          </ac:spMkLst>
        </pc:spChg>
      </pc:sldChg>
      <pc:sldChg chg="addSp modSp add modAnim">
        <pc:chgData name="Ed Godfrey" userId="61aa7c48ee0e3db0" providerId="LiveId" clId="{C109860F-0804-413A-95F5-719A41D010A8}" dt="2025-08-16T15:49:25.495" v="1236"/>
        <pc:sldMkLst>
          <pc:docMk/>
          <pc:sldMk cId="616642194" sldId="1467"/>
        </pc:sldMkLst>
        <pc:spChg chg="add mod">
          <ac:chgData name="Ed Godfrey" userId="61aa7c48ee0e3db0" providerId="LiveId" clId="{C109860F-0804-413A-95F5-719A41D010A8}" dt="2025-08-16T15:49:00.759" v="1204" actId="114"/>
          <ac:spMkLst>
            <pc:docMk/>
            <pc:sldMk cId="616642194" sldId="1467"/>
            <ac:spMk id="2" creationId="{2DC1EFDF-2C78-3122-5FC9-C0A341388CF3}"/>
          </ac:spMkLst>
        </pc:spChg>
        <pc:spChg chg="mod">
          <ac:chgData name="Ed Godfrey" userId="61aa7c48ee0e3db0" providerId="LiveId" clId="{C109860F-0804-413A-95F5-719A41D010A8}" dt="2025-08-16T15:47:15.462" v="1126" actId="255"/>
          <ac:spMkLst>
            <pc:docMk/>
            <pc:sldMk cId="616642194" sldId="1467"/>
            <ac:spMk id="3" creationId="{E1CB4545-A8D3-C1B3-092D-F4D758CD312E}"/>
          </ac:spMkLst>
        </pc:spChg>
      </pc:sldChg>
      <pc:sldChg chg="add del">
        <pc:chgData name="Ed Godfrey" userId="61aa7c48ee0e3db0" providerId="LiveId" clId="{C109860F-0804-413A-95F5-719A41D010A8}" dt="2025-08-16T15:45:58.884" v="1042"/>
        <pc:sldMkLst>
          <pc:docMk/>
          <pc:sldMk cId="2804844494" sldId="1467"/>
        </pc:sldMkLst>
      </pc:sldChg>
      <pc:sldChg chg="modSp add mod">
        <pc:chgData name="Ed Godfrey" userId="61aa7c48ee0e3db0" providerId="LiveId" clId="{C109860F-0804-413A-95F5-719A41D010A8}" dt="2025-08-16T15:52:56.143" v="1297" actId="113"/>
        <pc:sldMkLst>
          <pc:docMk/>
          <pc:sldMk cId="3174406472" sldId="1468"/>
        </pc:sldMkLst>
        <pc:spChg chg="mod">
          <ac:chgData name="Ed Godfrey" userId="61aa7c48ee0e3db0" providerId="LiveId" clId="{C109860F-0804-413A-95F5-719A41D010A8}" dt="2025-08-16T15:52:56.143" v="1297" actId="113"/>
          <ac:spMkLst>
            <pc:docMk/>
            <pc:sldMk cId="3174406472" sldId="1468"/>
            <ac:spMk id="3" creationId="{A01C6973-6C6D-56F2-DF94-7FB4848B9269}"/>
          </ac:spMkLst>
        </pc:spChg>
        <pc:spChg chg="mod">
          <ac:chgData name="Ed Godfrey" userId="61aa7c48ee0e3db0" providerId="LiveId" clId="{C109860F-0804-413A-95F5-719A41D010A8}" dt="2025-08-16T15:52:20.105" v="1283" actId="6549"/>
          <ac:spMkLst>
            <pc:docMk/>
            <pc:sldMk cId="3174406472" sldId="1468"/>
            <ac:spMk id="6" creationId="{4292467E-B848-BE63-84DF-BEA5269D556F}"/>
          </ac:spMkLst>
        </pc:spChg>
      </pc:sldChg>
      <pc:sldChg chg="add">
        <pc:chgData name="Ed Godfrey" userId="61aa7c48ee0e3db0" providerId="LiveId" clId="{C109860F-0804-413A-95F5-719A41D010A8}" dt="2025-08-16T15:55:08.859" v="1356"/>
        <pc:sldMkLst>
          <pc:docMk/>
          <pc:sldMk cId="3949334085" sldId="14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8/16/2025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8/16/2025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8/16/2025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8/16/2025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8/16/2025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8/16/2025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Confidence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:29-30 (Part 3)</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August 17,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110E2-737E-D520-92C5-3CDA548A30C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F72331F-B67F-FF43-7B85-FE7C64917856}"/>
              </a:ext>
            </a:extLst>
          </p:cNvPr>
          <p:cNvSpPr txBox="1">
            <a:spLocks noChangeArrowheads="1"/>
          </p:cNvSpPr>
          <p:nvPr/>
        </p:nvSpPr>
        <p:spPr bwMode="auto">
          <a:xfrm>
            <a:off x="173038" y="912766"/>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Arial" panose="020B0604020202020204" pitchFamily="34" charset="0"/>
              </a:rPr>
              <a:t>Predestination generally, is God’s eternal, uninfluenced determination of all things; and specifically, is His uninfluenced and eternal choice of those who would be finally and completely saved, conformed to the image of His Son, Jesus Christ.</a:t>
            </a:r>
            <a:endParaRPr lang="en-US" sz="4000" b="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EFB7BA99-3C3D-03CC-E302-1A81B0005B1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Predestined by God</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3524797"/>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C4D8E-885E-BD8F-BEF0-65B0D43E2C2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80557DC-A6BF-3C1A-AD6E-933D068BC52E}"/>
              </a:ext>
            </a:extLst>
          </p:cNvPr>
          <p:cNvSpPr txBox="1">
            <a:spLocks noChangeArrowheads="1"/>
          </p:cNvSpPr>
          <p:nvPr/>
        </p:nvSpPr>
        <p:spPr bwMode="auto">
          <a:xfrm>
            <a:off x="173038" y="935066"/>
            <a:ext cx="11805602" cy="6302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AutoNum type="romanUcPeriod"/>
            </a:pPr>
            <a:r>
              <a:rPr lang="en-US" sz="4400" b="0" i="0" dirty="0">
                <a:solidFill>
                  <a:schemeClr val="tx1"/>
                </a:solidFill>
                <a:latin typeface="Arial" panose="020B0604020202020204" pitchFamily="34" charset="0"/>
                <a:ea typeface="Calibri" panose="020F0502020204030204" pitchFamily="34" charset="0"/>
              </a:rPr>
              <a:t>The </a:t>
            </a:r>
            <a:r>
              <a:rPr lang="en-US" sz="4400" b="0" i="0" u="sng" dirty="0">
                <a:solidFill>
                  <a:schemeClr val="tx1"/>
                </a:solidFill>
                <a:latin typeface="Arial" panose="020B0604020202020204" pitchFamily="34" charset="0"/>
                <a:ea typeface="Calibri" panose="020F0502020204030204" pitchFamily="34" charset="0"/>
              </a:rPr>
              <a:t>purpose</a:t>
            </a:r>
            <a:r>
              <a:rPr lang="en-US" sz="4400" b="0" i="0" dirty="0">
                <a:solidFill>
                  <a:schemeClr val="tx1"/>
                </a:solidFill>
                <a:latin typeface="Arial" panose="020B0604020202020204" pitchFamily="34" charset="0"/>
                <a:ea typeface="Calibri" panose="020F0502020204030204" pitchFamily="34" charset="0"/>
              </a:rPr>
              <a:t> of salvation </a:t>
            </a:r>
            <a:r>
              <a:rPr lang="en-US" sz="4400" b="0" i="0" baseline="30000" dirty="0">
                <a:solidFill>
                  <a:schemeClr val="tx1"/>
                </a:solidFill>
                <a:latin typeface="Arial" panose="020B0604020202020204" pitchFamily="34" charset="0"/>
                <a:ea typeface="Calibri" panose="020F0502020204030204" pitchFamily="34" charset="0"/>
              </a:rPr>
              <a:t>(8:29b)</a:t>
            </a:r>
          </a:p>
          <a:p>
            <a:pPr marL="857250" indent="-857250">
              <a:lnSpc>
                <a:spcPct val="97000"/>
              </a:lnSpc>
              <a:buAutoNum type="romanUcPeriod"/>
            </a:pPr>
            <a:r>
              <a:rPr lang="en-US" sz="4400" b="0" i="0" dirty="0">
                <a:solidFill>
                  <a:schemeClr val="tx1"/>
                </a:solidFill>
                <a:effectLst/>
                <a:latin typeface="Arial" panose="020B0604020202020204" pitchFamily="34" charset="0"/>
                <a:ea typeface="Calibri" panose="020F0502020204030204" pitchFamily="34" charset="0"/>
              </a:rPr>
              <a:t>The </a:t>
            </a:r>
            <a:r>
              <a:rPr lang="en-US" sz="4400" b="0" i="0" u="sng" dirty="0">
                <a:solidFill>
                  <a:schemeClr val="tx1"/>
                </a:solidFill>
                <a:effectLst/>
                <a:latin typeface="Arial" panose="020B0604020202020204" pitchFamily="34" charset="0"/>
                <a:ea typeface="Calibri" panose="020F0502020204030204" pitchFamily="34" charset="0"/>
              </a:rPr>
              <a:t>progression</a:t>
            </a:r>
            <a:r>
              <a:rPr lang="en-US" sz="4400" b="0" i="0" dirty="0">
                <a:solidFill>
                  <a:schemeClr val="tx1"/>
                </a:solidFill>
                <a:effectLst/>
                <a:latin typeface="Arial" panose="020B0604020202020204" pitchFamily="34" charset="0"/>
                <a:ea typeface="Calibri" panose="020F0502020204030204" pitchFamily="34" charset="0"/>
              </a:rPr>
              <a:t> of salvation </a:t>
            </a:r>
            <a:r>
              <a:rPr lang="en-US" sz="4400" b="0" i="0" baseline="30000" dirty="0">
                <a:solidFill>
                  <a:schemeClr val="tx1"/>
                </a:solidFill>
                <a:effectLst/>
                <a:latin typeface="Arial" panose="020B0604020202020204" pitchFamily="34" charset="0"/>
                <a:ea typeface="Calibri" panose="020F0502020204030204" pitchFamily="34" charset="0"/>
              </a:rPr>
              <a:t>(8:29a; 30)</a:t>
            </a:r>
          </a:p>
          <a:p>
            <a:pPr marL="1600200" lvl="1" indent="-857250">
              <a:lnSpc>
                <a:spcPct val="97000"/>
              </a:lnSpc>
              <a:buFont typeface="+mj-lt"/>
              <a:buAutoNum type="alphaUcPeriod"/>
            </a:pPr>
            <a:r>
              <a:rPr lang="en-US" sz="4000" b="0" dirty="0">
                <a:solidFill>
                  <a:schemeClr val="tx1"/>
                </a:solidFill>
                <a:latin typeface="Arial" panose="020B0604020202020204" pitchFamily="34" charset="0"/>
                <a:ea typeface="Calibri" panose="020F0502020204030204" pitchFamily="34" charset="0"/>
              </a:rPr>
              <a:t>Link #1 -</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Those whom He foreknew…</a:t>
            </a:r>
          </a:p>
          <a:p>
            <a:pPr marL="1600200" lvl="1" indent="-857250">
              <a:lnSpc>
                <a:spcPct val="97000"/>
              </a:lnSpc>
              <a:buFont typeface="+mj-lt"/>
              <a:buAutoNum type="alphaUcPeriod"/>
            </a:pPr>
            <a:r>
              <a:rPr lang="en-US" sz="4000" b="0" dirty="0">
                <a:solidFill>
                  <a:schemeClr val="tx1"/>
                </a:solidFill>
                <a:effectLst/>
                <a:latin typeface="Arial" panose="020B0604020202020204" pitchFamily="34" charset="0"/>
                <a:ea typeface="Calibri" panose="020F0502020204030204" pitchFamily="34" charset="0"/>
              </a:rPr>
              <a:t>Link #2 – </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He also pr</a:t>
            </a:r>
            <a:r>
              <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edestined…</a:t>
            </a:r>
          </a:p>
          <a:p>
            <a:pPr marL="1600200" lvl="1" indent="-857250">
              <a:lnSpc>
                <a:spcPct val="97000"/>
              </a:lnSpc>
              <a:buFont typeface="+mj-lt"/>
              <a:buAutoNum type="alphaUcPeriod"/>
            </a:pPr>
            <a:r>
              <a:rPr lang="en-US" sz="4000" b="0" dirty="0">
                <a:solidFill>
                  <a:schemeClr val="tx1"/>
                </a:solidFill>
                <a:latin typeface="Arial" panose="020B0604020202020204" pitchFamily="34" charset="0"/>
                <a:ea typeface="Calibri" panose="020F0502020204030204" pitchFamily="34" charset="0"/>
              </a:rPr>
              <a:t>Link #3 – </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He also called…</a:t>
            </a:r>
          </a:p>
          <a:p>
            <a:pPr lvl="1" indent="0">
              <a:lnSpc>
                <a:spcPct val="97000"/>
              </a:lnSpc>
            </a:pPr>
            <a:endPar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indent="0">
              <a:lnSpc>
                <a:spcPct val="97000"/>
              </a:lnSpc>
            </a:pPr>
            <a:r>
              <a:rPr lang="en-US" i="0" u="sng" dirty="0">
                <a:solidFill>
                  <a:schemeClr val="tx1"/>
                </a:solidFill>
                <a:latin typeface="Arial" panose="020B0604020202020204" pitchFamily="34" charset="0"/>
                <a:ea typeface="Calibri" panose="020F0502020204030204" pitchFamily="34" charset="0"/>
              </a:rPr>
              <a:t>Effectually called </a:t>
            </a:r>
            <a:r>
              <a:rPr lang="en-US" b="0" dirty="0">
                <a:solidFill>
                  <a:schemeClr val="tx1"/>
                </a:solidFill>
                <a:latin typeface="Arial" panose="020B0604020202020204" pitchFamily="34" charset="0"/>
                <a:ea typeface="Calibri" panose="020F0502020204030204" pitchFamily="34" charset="0"/>
              </a:rPr>
              <a:t>- </a:t>
            </a:r>
            <a:r>
              <a:rPr lang="en-US" b="0" dirty="0">
                <a:solidFill>
                  <a:schemeClr val="tx1"/>
                </a:solidFill>
                <a:latin typeface="Arial" panose="020B0604020202020204" pitchFamily="34" charset="0"/>
              </a:rPr>
              <a:t>God’s irresistible, saving grace working upon those whom God has foreknown and predestined for eternal life so that they unfailingly respond to the gospel with genuine faith and repentance.</a:t>
            </a:r>
          </a:p>
          <a:p>
            <a:pPr lvl="1" indent="0">
              <a:lnSpc>
                <a:spcPct val="97000"/>
              </a:lnSpc>
            </a:pPr>
            <a:endPar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88BC964F-035F-256A-CF75-6863C51B1FC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8:29-30</a:t>
            </a:r>
          </a:p>
        </p:txBody>
      </p:sp>
    </p:spTree>
    <p:extLst>
      <p:ext uri="{BB962C8B-B14F-4D97-AF65-F5344CB8AC3E}">
        <p14:creationId xmlns:p14="http://schemas.microsoft.com/office/powerpoint/2010/main" val="49858748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25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2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16CD5-7233-74C1-99FE-5F0B0224CE1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D8894F1-E143-2230-17E0-3CB0A8E39DA8}"/>
              </a:ext>
            </a:extLst>
          </p:cNvPr>
          <p:cNvSpPr txBox="1">
            <a:spLocks noChangeArrowheads="1"/>
          </p:cNvSpPr>
          <p:nvPr/>
        </p:nvSpPr>
        <p:spPr bwMode="auto">
          <a:xfrm>
            <a:off x="173038" y="879311"/>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He who believes in Him [Jesus] is not judged; he who does not believe has been judged already, because he has not believed in the name of the only begotten Son of God.</a:t>
            </a:r>
          </a:p>
        </p:txBody>
      </p:sp>
      <p:sp>
        <p:nvSpPr>
          <p:cNvPr id="6" name="TextBox 5">
            <a:extLst>
              <a:ext uri="{FF2B5EF4-FFF2-40B4-BE49-F238E27FC236}">
                <a16:creationId xmlns:a16="http://schemas.microsoft.com/office/drawing/2014/main" id="{B874A37A-99C9-9B80-C1E7-C316ED1A8CB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3:18</a:t>
            </a:r>
          </a:p>
        </p:txBody>
      </p:sp>
    </p:spTree>
    <p:extLst>
      <p:ext uri="{BB962C8B-B14F-4D97-AF65-F5344CB8AC3E}">
        <p14:creationId xmlns:p14="http://schemas.microsoft.com/office/powerpoint/2010/main" val="3516871859"/>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0247F7-1C46-C18B-C941-FD8B71819C3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3F63B55-CEDB-90AE-5825-F42A3BA4DFE0}"/>
              </a:ext>
            </a:extLst>
          </p:cNvPr>
          <p:cNvSpPr txBox="1">
            <a:spLocks noChangeArrowheads="1"/>
          </p:cNvSpPr>
          <p:nvPr/>
        </p:nvSpPr>
        <p:spPr bwMode="auto">
          <a:xfrm>
            <a:off x="173038" y="879311"/>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But as many as received Him [Jesus], to them He gave the right to become children of God, even to those who believe in His name, who were born, not of blood nor of the will of the flesh nor of the will of man, but of God.</a:t>
            </a:r>
          </a:p>
        </p:txBody>
      </p:sp>
      <p:sp>
        <p:nvSpPr>
          <p:cNvPr id="6" name="TextBox 5">
            <a:extLst>
              <a:ext uri="{FF2B5EF4-FFF2-40B4-BE49-F238E27FC236}">
                <a16:creationId xmlns:a16="http://schemas.microsoft.com/office/drawing/2014/main" id="{1D91A46D-69C0-32A4-3E5E-A08DF46E59C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1:12-13</a:t>
            </a:r>
          </a:p>
        </p:txBody>
      </p:sp>
    </p:spTree>
    <p:extLst>
      <p:ext uri="{BB962C8B-B14F-4D97-AF65-F5344CB8AC3E}">
        <p14:creationId xmlns:p14="http://schemas.microsoft.com/office/powerpoint/2010/main" val="316007789"/>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61E137-79BE-BD0D-0429-9B7F3A79EDB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177AB0F-536F-9137-C387-0363DA5FC068}"/>
              </a:ext>
            </a:extLst>
          </p:cNvPr>
          <p:cNvSpPr txBox="1">
            <a:spLocks noChangeArrowheads="1"/>
          </p:cNvSpPr>
          <p:nvPr/>
        </p:nvSpPr>
        <p:spPr bwMode="auto">
          <a:xfrm>
            <a:off x="173038" y="879311"/>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“Do I have any pleasure in the death of the wicked,” declares the LORD God, “rather than that he should turn from his ways and live?” </a:t>
            </a:r>
          </a:p>
        </p:txBody>
      </p:sp>
      <p:sp>
        <p:nvSpPr>
          <p:cNvPr id="6" name="TextBox 5">
            <a:extLst>
              <a:ext uri="{FF2B5EF4-FFF2-40B4-BE49-F238E27FC236}">
                <a16:creationId xmlns:a16="http://schemas.microsoft.com/office/drawing/2014/main" id="{F07A29B7-CEBE-E444-7F64-39C3D870925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Ezekiel 18:23</a:t>
            </a:r>
          </a:p>
        </p:txBody>
      </p:sp>
    </p:spTree>
    <p:extLst>
      <p:ext uri="{BB962C8B-B14F-4D97-AF65-F5344CB8AC3E}">
        <p14:creationId xmlns:p14="http://schemas.microsoft.com/office/powerpoint/2010/main" val="1939545678"/>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886FD-1139-CE2C-7586-F277CAF01F1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F2DB946-16B4-DBB3-B749-56ECCC21B72C}"/>
              </a:ext>
            </a:extLst>
          </p:cNvPr>
          <p:cNvSpPr txBox="1">
            <a:spLocks noChangeArrowheads="1"/>
          </p:cNvSpPr>
          <p:nvPr/>
        </p:nvSpPr>
        <p:spPr bwMode="auto">
          <a:xfrm>
            <a:off x="173038" y="879311"/>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Say to them, ‘As I live!’ declares the LORD God, ‘I take no pleasure in the death of the wicked, but rather that the wicked turn from his way and live.’</a:t>
            </a:r>
          </a:p>
        </p:txBody>
      </p:sp>
      <p:sp>
        <p:nvSpPr>
          <p:cNvPr id="6" name="TextBox 5">
            <a:extLst>
              <a:ext uri="{FF2B5EF4-FFF2-40B4-BE49-F238E27FC236}">
                <a16:creationId xmlns:a16="http://schemas.microsoft.com/office/drawing/2014/main" id="{84CAC7DD-B882-345A-6080-E2C173C9259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Ezekiel 33:11</a:t>
            </a:r>
          </a:p>
        </p:txBody>
      </p:sp>
    </p:spTree>
    <p:extLst>
      <p:ext uri="{BB962C8B-B14F-4D97-AF65-F5344CB8AC3E}">
        <p14:creationId xmlns:p14="http://schemas.microsoft.com/office/powerpoint/2010/main" val="3692770050"/>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A2A49-0553-96B6-D883-652D257AE1F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7FD5EA1-4450-CA9B-8C7D-8B76B05F5456}"/>
              </a:ext>
            </a:extLst>
          </p:cNvPr>
          <p:cNvSpPr txBox="1">
            <a:spLocks noChangeArrowheads="1"/>
          </p:cNvSpPr>
          <p:nvPr/>
        </p:nvSpPr>
        <p:spPr bwMode="auto">
          <a:xfrm>
            <a:off x="173038" y="879311"/>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3 This is good and acceptable in the sight of God our Savior, 4 who desires all men to be saved and to come to the knowledge of the truth.</a:t>
            </a:r>
          </a:p>
        </p:txBody>
      </p:sp>
      <p:sp>
        <p:nvSpPr>
          <p:cNvPr id="6" name="TextBox 5">
            <a:extLst>
              <a:ext uri="{FF2B5EF4-FFF2-40B4-BE49-F238E27FC236}">
                <a16:creationId xmlns:a16="http://schemas.microsoft.com/office/drawing/2014/main" id="{9699A634-EA16-5783-E59B-E8564FA4BB3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Timothy 2:3-4</a:t>
            </a:r>
          </a:p>
        </p:txBody>
      </p:sp>
    </p:spTree>
    <p:extLst>
      <p:ext uri="{BB962C8B-B14F-4D97-AF65-F5344CB8AC3E}">
        <p14:creationId xmlns:p14="http://schemas.microsoft.com/office/powerpoint/2010/main" val="112066521"/>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C000A-AE12-D676-D8A2-8D72066194D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3B4A7A8-D870-64DE-CCCC-D39B4DDFB09E}"/>
              </a:ext>
            </a:extLst>
          </p:cNvPr>
          <p:cNvSpPr txBox="1">
            <a:spLocks noChangeArrowheads="1"/>
          </p:cNvSpPr>
          <p:nvPr/>
        </p:nvSpPr>
        <p:spPr bwMode="auto">
          <a:xfrm>
            <a:off x="173038" y="957368"/>
            <a:ext cx="1180560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indent="-742950">
              <a:buAutoNum type="arabicPeriod"/>
            </a:pPr>
            <a:r>
              <a:rPr lang="en-US" sz="3600" i="0" u="sng" dirty="0">
                <a:solidFill>
                  <a:schemeClr val="tx1"/>
                </a:solidFill>
                <a:latin typeface="Arial" panose="020B0604020202020204" pitchFamily="34" charset="0"/>
                <a:ea typeface="Calibri" panose="020F0502020204030204" pitchFamily="34" charset="0"/>
              </a:rPr>
              <a:t>Predestination</a:t>
            </a:r>
            <a:r>
              <a:rPr lang="en-US" sz="3600" b="0" i="0" dirty="0">
                <a:solidFill>
                  <a:schemeClr val="tx1"/>
                </a:solidFill>
                <a:latin typeface="Arial" panose="020B0604020202020204" pitchFamily="34" charset="0"/>
                <a:ea typeface="Calibri" panose="020F0502020204030204" pitchFamily="34" charset="0"/>
              </a:rPr>
              <a:t> - </a:t>
            </a:r>
            <a:r>
              <a:rPr lang="en-US" sz="3600" b="0" i="0" dirty="0">
                <a:solidFill>
                  <a:schemeClr val="tx1"/>
                </a:solidFill>
                <a:latin typeface="Arial" panose="020B0604020202020204" pitchFamily="34" charset="0"/>
              </a:rPr>
              <a:t>God’s actively choosing some who do not deserve mercy to eternal life.</a:t>
            </a:r>
          </a:p>
          <a:p>
            <a:endParaRPr lang="en-US" sz="3600" b="0" i="0" dirty="0">
              <a:solidFill>
                <a:schemeClr val="tx1"/>
              </a:solidFill>
              <a:latin typeface="Arial" panose="020B0604020202020204" pitchFamily="34" charset="0"/>
            </a:endParaRPr>
          </a:p>
          <a:p>
            <a:pPr marL="742950" indent="-742950">
              <a:buFont typeface="+mj-lt"/>
              <a:buAutoNum type="arabicPeriod" startAt="2"/>
            </a:pPr>
            <a:r>
              <a:rPr lang="en-US" sz="3600" i="0" u="sng" dirty="0">
                <a:solidFill>
                  <a:schemeClr val="tx1"/>
                </a:solidFill>
                <a:latin typeface="Arial" panose="020B0604020202020204" pitchFamily="34" charset="0"/>
                <a:ea typeface="Calibri" panose="020F0502020204030204" pitchFamily="34" charset="0"/>
              </a:rPr>
              <a:t>Reprobation</a:t>
            </a:r>
            <a:r>
              <a:rPr lang="en-US" sz="3600" b="0" i="0" dirty="0">
                <a:solidFill>
                  <a:schemeClr val="tx1"/>
                </a:solidFill>
                <a:latin typeface="Arial" panose="020B0604020202020204" pitchFamily="34" charset="0"/>
                <a:ea typeface="Calibri" panose="020F0502020204030204" pitchFamily="34" charset="0"/>
              </a:rPr>
              <a:t> - </a:t>
            </a:r>
            <a:r>
              <a:rPr lang="en-US" sz="3600" b="0" i="0" dirty="0">
                <a:solidFill>
                  <a:schemeClr val="tx1"/>
                </a:solidFill>
                <a:latin typeface="Arial" panose="020B0604020202020204" pitchFamily="34" charset="0"/>
              </a:rPr>
              <a:t>God’s passively allowing those who do not deserve mercy to receive the just punishment for their own active unbelief; eternal condemnation.</a:t>
            </a:r>
            <a:endParaRPr lang="en-US" sz="3600" b="0" i="0" dirty="0">
              <a:solidFill>
                <a:schemeClr val="tx1"/>
              </a:solidFill>
              <a:latin typeface="Arial" panose="020B060402020202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2CF5C150-57C8-680F-724E-2FA69B02B48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Two Separate Doctrines (teachings)</a:t>
            </a:r>
          </a:p>
        </p:txBody>
      </p:sp>
    </p:spTree>
    <p:extLst>
      <p:ext uri="{BB962C8B-B14F-4D97-AF65-F5344CB8AC3E}">
        <p14:creationId xmlns:p14="http://schemas.microsoft.com/office/powerpoint/2010/main" val="1243330155"/>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9BA0C-C48C-BFD5-4F03-8627C9EF43A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54AEBB3-90F9-5FAA-7504-8EF00651D0D4}"/>
              </a:ext>
            </a:extLst>
          </p:cNvPr>
          <p:cNvSpPr txBox="1">
            <a:spLocks noChangeArrowheads="1"/>
          </p:cNvSpPr>
          <p:nvPr/>
        </p:nvSpPr>
        <p:spPr bwMode="auto">
          <a:xfrm>
            <a:off x="173038" y="801254"/>
            <a:ext cx="11805602" cy="4194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Blessed be the God and Father of our Lord Jesus Christ, who according to His great mercy </a:t>
            </a:r>
            <a:r>
              <a:rPr lang="en-US" sz="4400" u="sng" dirty="0">
                <a:solidFill>
                  <a:schemeClr val="tx1"/>
                </a:solidFill>
                <a:latin typeface="Calibri" panose="020F0502020204030204" pitchFamily="34" charset="0"/>
                <a:ea typeface="Calibri" panose="020F0502020204030204" pitchFamily="34" charset="0"/>
                <a:cs typeface="Calibri" panose="020F0502020204030204" pitchFamily="34" charset="0"/>
              </a:rPr>
              <a:t>has caused us to be born again</a:t>
            </a: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to a living hope through the resurrection of Jesus Christ from the dead…</a:t>
            </a:r>
          </a:p>
          <a:p>
            <a:pPr>
              <a:lnSpc>
                <a:spcPct val="97000"/>
              </a:lnSpc>
            </a:pP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3A90D0-E6BF-FBD7-3267-BAAD9A99440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1:3</a:t>
            </a:r>
          </a:p>
        </p:txBody>
      </p:sp>
    </p:spTree>
    <p:extLst>
      <p:ext uri="{BB962C8B-B14F-4D97-AF65-F5344CB8AC3E}">
        <p14:creationId xmlns:p14="http://schemas.microsoft.com/office/powerpoint/2010/main" val="1731925197"/>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95B85-41B3-C41F-0DF0-3891CE691AB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BF9C777-6481-0B35-30CE-42340FA7BCA0}"/>
              </a:ext>
            </a:extLst>
          </p:cNvPr>
          <p:cNvSpPr txBox="1">
            <a:spLocks noChangeArrowheads="1"/>
          </p:cNvSpPr>
          <p:nvPr/>
        </p:nvSpPr>
        <p:spPr bwMode="auto">
          <a:xfrm>
            <a:off x="173038" y="935066"/>
            <a:ext cx="11805602" cy="3794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AutoNum type="romanUcPeriod"/>
            </a:pPr>
            <a:r>
              <a:rPr lang="en-US" sz="4400" b="0" i="0" dirty="0">
                <a:solidFill>
                  <a:schemeClr val="tx1"/>
                </a:solidFill>
                <a:latin typeface="Arial" panose="020B0604020202020204" pitchFamily="34" charset="0"/>
                <a:ea typeface="Calibri" panose="020F0502020204030204" pitchFamily="34" charset="0"/>
              </a:rPr>
              <a:t>The </a:t>
            </a:r>
            <a:r>
              <a:rPr lang="en-US" sz="4400" b="0" i="0" u="sng" dirty="0">
                <a:solidFill>
                  <a:schemeClr val="tx1"/>
                </a:solidFill>
                <a:latin typeface="Arial" panose="020B0604020202020204" pitchFamily="34" charset="0"/>
                <a:ea typeface="Calibri" panose="020F0502020204030204" pitchFamily="34" charset="0"/>
              </a:rPr>
              <a:t>purpose</a:t>
            </a:r>
            <a:r>
              <a:rPr lang="en-US" sz="4400" b="0" i="0" dirty="0">
                <a:solidFill>
                  <a:schemeClr val="tx1"/>
                </a:solidFill>
                <a:latin typeface="Arial" panose="020B0604020202020204" pitchFamily="34" charset="0"/>
                <a:ea typeface="Calibri" panose="020F0502020204030204" pitchFamily="34" charset="0"/>
              </a:rPr>
              <a:t> of salvation </a:t>
            </a:r>
            <a:r>
              <a:rPr lang="en-US" sz="4400" b="0" i="0" baseline="30000" dirty="0">
                <a:solidFill>
                  <a:schemeClr val="tx1"/>
                </a:solidFill>
                <a:latin typeface="Arial" panose="020B0604020202020204" pitchFamily="34" charset="0"/>
                <a:ea typeface="Calibri" panose="020F0502020204030204" pitchFamily="34" charset="0"/>
              </a:rPr>
              <a:t>(8:29b)</a:t>
            </a:r>
          </a:p>
          <a:p>
            <a:pPr marL="857250" indent="-857250">
              <a:lnSpc>
                <a:spcPct val="97000"/>
              </a:lnSpc>
              <a:buAutoNum type="romanUcPeriod"/>
            </a:pPr>
            <a:r>
              <a:rPr lang="en-US" sz="4400" b="0" i="0" dirty="0">
                <a:solidFill>
                  <a:schemeClr val="tx1"/>
                </a:solidFill>
                <a:effectLst/>
                <a:latin typeface="Arial" panose="020B0604020202020204" pitchFamily="34" charset="0"/>
                <a:ea typeface="Calibri" panose="020F0502020204030204" pitchFamily="34" charset="0"/>
              </a:rPr>
              <a:t>The </a:t>
            </a:r>
            <a:r>
              <a:rPr lang="en-US" sz="4400" b="0" i="0" u="sng" dirty="0">
                <a:solidFill>
                  <a:schemeClr val="tx1"/>
                </a:solidFill>
                <a:effectLst/>
                <a:latin typeface="Arial" panose="020B0604020202020204" pitchFamily="34" charset="0"/>
                <a:ea typeface="Calibri" panose="020F0502020204030204" pitchFamily="34" charset="0"/>
              </a:rPr>
              <a:t>progression</a:t>
            </a:r>
            <a:r>
              <a:rPr lang="en-US" sz="4400" b="0" i="0" dirty="0">
                <a:solidFill>
                  <a:schemeClr val="tx1"/>
                </a:solidFill>
                <a:effectLst/>
                <a:latin typeface="Arial" panose="020B0604020202020204" pitchFamily="34" charset="0"/>
                <a:ea typeface="Calibri" panose="020F0502020204030204" pitchFamily="34" charset="0"/>
              </a:rPr>
              <a:t> of salvation </a:t>
            </a:r>
            <a:r>
              <a:rPr lang="en-US" sz="4400" b="0" i="0" baseline="30000" dirty="0">
                <a:solidFill>
                  <a:schemeClr val="tx1"/>
                </a:solidFill>
                <a:effectLst/>
                <a:latin typeface="Arial" panose="020B0604020202020204" pitchFamily="34" charset="0"/>
                <a:ea typeface="Calibri" panose="020F0502020204030204" pitchFamily="34" charset="0"/>
              </a:rPr>
              <a:t>(8:29a; 30)</a:t>
            </a:r>
          </a:p>
          <a:p>
            <a:pPr marL="1600200" lvl="1" indent="-857250">
              <a:lnSpc>
                <a:spcPct val="97000"/>
              </a:lnSpc>
              <a:buFont typeface="+mj-lt"/>
              <a:buAutoNum type="alphaUcPeriod"/>
            </a:pPr>
            <a:r>
              <a:rPr lang="en-US" sz="4000" b="0" dirty="0">
                <a:solidFill>
                  <a:schemeClr val="tx1"/>
                </a:solidFill>
                <a:latin typeface="Arial" panose="020B0604020202020204" pitchFamily="34" charset="0"/>
                <a:ea typeface="Calibri" panose="020F0502020204030204" pitchFamily="34" charset="0"/>
              </a:rPr>
              <a:t>Link #1 -</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Those whom He foreknew…</a:t>
            </a:r>
          </a:p>
          <a:p>
            <a:pPr marL="1600200" lvl="1" indent="-857250">
              <a:lnSpc>
                <a:spcPct val="97000"/>
              </a:lnSpc>
              <a:buFont typeface="+mj-lt"/>
              <a:buAutoNum type="alphaUcPeriod"/>
            </a:pPr>
            <a:r>
              <a:rPr lang="en-US" sz="4000" b="0" dirty="0">
                <a:solidFill>
                  <a:schemeClr val="tx1"/>
                </a:solidFill>
                <a:effectLst/>
                <a:latin typeface="Arial" panose="020B0604020202020204" pitchFamily="34" charset="0"/>
                <a:ea typeface="Calibri" panose="020F0502020204030204" pitchFamily="34" charset="0"/>
              </a:rPr>
              <a:t>Link #2 – </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He also pr</a:t>
            </a:r>
            <a:r>
              <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edestined…</a:t>
            </a:r>
          </a:p>
          <a:p>
            <a:pPr marL="1600200" lvl="1" indent="-857250">
              <a:lnSpc>
                <a:spcPct val="97000"/>
              </a:lnSpc>
              <a:buFont typeface="+mj-lt"/>
              <a:buAutoNum type="alphaUcPeriod"/>
            </a:pPr>
            <a:r>
              <a:rPr lang="en-US" sz="4000" b="0" dirty="0">
                <a:solidFill>
                  <a:schemeClr val="tx1"/>
                </a:solidFill>
                <a:latin typeface="Arial" panose="020B0604020202020204" pitchFamily="34" charset="0"/>
                <a:ea typeface="Calibri" panose="020F0502020204030204" pitchFamily="34" charset="0"/>
              </a:rPr>
              <a:t>Link #3 – </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He also called…</a:t>
            </a:r>
          </a:p>
          <a:p>
            <a:pPr marL="1600200" lvl="1" indent="-857250">
              <a:lnSpc>
                <a:spcPct val="97000"/>
              </a:lnSpc>
              <a:buFont typeface="+mj-lt"/>
              <a:buAutoNum type="alphaUcPeriod"/>
            </a:pPr>
            <a:r>
              <a:rPr lang="en-US" sz="4000" b="0" dirty="0">
                <a:solidFill>
                  <a:schemeClr val="tx1"/>
                </a:solidFill>
                <a:effectLst/>
                <a:latin typeface="Arial" panose="020B0604020202020204" pitchFamily="34" charset="0"/>
                <a:ea typeface="Calibri" panose="020F0502020204030204" pitchFamily="34" charset="0"/>
              </a:rPr>
              <a:t>Link #4 – </a:t>
            </a:r>
            <a:r>
              <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He also justified…</a:t>
            </a:r>
          </a:p>
        </p:txBody>
      </p:sp>
      <p:sp>
        <p:nvSpPr>
          <p:cNvPr id="6" name="TextBox 5">
            <a:extLst>
              <a:ext uri="{FF2B5EF4-FFF2-40B4-BE49-F238E27FC236}">
                <a16:creationId xmlns:a16="http://schemas.microsoft.com/office/drawing/2014/main" id="{CCD9F8D9-CC63-51ED-EAC8-43646E86BDA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8:29-30</a:t>
            </a:r>
          </a:p>
        </p:txBody>
      </p:sp>
    </p:spTree>
    <p:extLst>
      <p:ext uri="{BB962C8B-B14F-4D97-AF65-F5344CB8AC3E}">
        <p14:creationId xmlns:p14="http://schemas.microsoft.com/office/powerpoint/2010/main" val="3110031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2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6337A8-1C0B-F9EB-F177-26D9F38FD5C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DE98EF0-BCD3-4CB4-C55D-EF5246735CEF}"/>
              </a:ext>
            </a:extLst>
          </p:cNvPr>
          <p:cNvSpPr txBox="1">
            <a:spLocks noChangeArrowheads="1"/>
          </p:cNvSpPr>
          <p:nvPr/>
        </p:nvSpPr>
        <p:spPr bwMode="auto">
          <a:xfrm>
            <a:off x="173038" y="801254"/>
            <a:ext cx="11805602"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200" b="0" dirty="0">
                <a:solidFill>
                  <a:schemeClr val="tx1"/>
                </a:solidFill>
                <a:latin typeface="Calibri" panose="020F0502020204030204" pitchFamily="34" charset="0"/>
                <a:ea typeface="Calibri" panose="020F0502020204030204" pitchFamily="34" charset="0"/>
                <a:cs typeface="Calibri" panose="020F0502020204030204" pitchFamily="34" charset="0"/>
              </a:rPr>
              <a:t>28 And we know that God causes all things to work together for good to those who love God, to those who are called according to His purpose. 29 For those whom He foreknew, He also predestined to become conformed to the image of His Son, so that He would be the firstborn among many brethren; 30 and these whom He predestined, He also called; and these whom He called, He also justified; and these whom He justified, He also glorified. </a:t>
            </a:r>
          </a:p>
        </p:txBody>
      </p:sp>
      <p:sp>
        <p:nvSpPr>
          <p:cNvPr id="6" name="TextBox 5">
            <a:extLst>
              <a:ext uri="{FF2B5EF4-FFF2-40B4-BE49-F238E27FC236}">
                <a16:creationId xmlns:a16="http://schemas.microsoft.com/office/drawing/2014/main" id="{B435632D-B11F-7107-2317-3B838F37244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8:28-30</a:t>
            </a:r>
          </a:p>
        </p:txBody>
      </p:sp>
    </p:spTree>
    <p:extLst>
      <p:ext uri="{BB962C8B-B14F-4D97-AF65-F5344CB8AC3E}">
        <p14:creationId xmlns:p14="http://schemas.microsoft.com/office/powerpoint/2010/main" val="981133583"/>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4FD0E-0A42-E71E-DDCC-388E4D0C395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F150D4E-9343-DBA5-D8F0-3228468A691A}"/>
              </a:ext>
            </a:extLst>
          </p:cNvPr>
          <p:cNvSpPr txBox="1">
            <a:spLocks noChangeArrowheads="1"/>
          </p:cNvSpPr>
          <p:nvPr/>
        </p:nvSpPr>
        <p:spPr bwMode="auto">
          <a:xfrm>
            <a:off x="173038" y="801254"/>
            <a:ext cx="11805602" cy="6902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21 But now apart from the Law the righteousness of God has been manifested, being witnessed by the Law and the Prophets, 22 even the righteousness of God through faith in Jesus Christ for all those who believe; 23 for there is no distinction; for all have sinned and fall short of the glory of God, 24 being justified as a gift by His grace through the redemption which is in Christ Jesus…</a:t>
            </a:r>
          </a:p>
          <a:p>
            <a:pPr>
              <a:lnSpc>
                <a:spcPct val="97000"/>
              </a:lnSpc>
            </a:pP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A345F30C-4E1F-0043-CDAD-D4E094BD59A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3:21-24</a:t>
            </a:r>
          </a:p>
        </p:txBody>
      </p:sp>
    </p:spTree>
    <p:extLst>
      <p:ext uri="{BB962C8B-B14F-4D97-AF65-F5344CB8AC3E}">
        <p14:creationId xmlns:p14="http://schemas.microsoft.com/office/powerpoint/2010/main" val="4131343005"/>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057CD2-BCB8-F9F9-4863-5EBF88AC755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CC2B78D-B421-F6B6-F636-D3B05964C56E}"/>
              </a:ext>
            </a:extLst>
          </p:cNvPr>
          <p:cNvSpPr txBox="1">
            <a:spLocks noChangeArrowheads="1"/>
          </p:cNvSpPr>
          <p:nvPr/>
        </p:nvSpPr>
        <p:spPr bwMode="auto">
          <a:xfrm>
            <a:off x="173038" y="801254"/>
            <a:ext cx="11805602" cy="2840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He [God the Father] made Him [Jesus] who knew no sin to be sin on our behalf, so that we might become the righteousness of God in Him [Jesus].</a:t>
            </a:r>
          </a:p>
          <a:p>
            <a:pPr>
              <a:lnSpc>
                <a:spcPct val="97000"/>
              </a:lnSpc>
            </a:pP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95EB3EDB-2FF2-4FB7-03A9-5ABCBB3B2E1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Corinthians 5:21</a:t>
            </a:r>
          </a:p>
        </p:txBody>
      </p:sp>
    </p:spTree>
    <p:extLst>
      <p:ext uri="{BB962C8B-B14F-4D97-AF65-F5344CB8AC3E}">
        <p14:creationId xmlns:p14="http://schemas.microsoft.com/office/powerpoint/2010/main" val="402786954"/>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8F393F-35CA-CB5C-8EB0-76543282CD7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1CB4545-A8D3-C1B3-092D-F4D758CD312E}"/>
              </a:ext>
            </a:extLst>
          </p:cNvPr>
          <p:cNvSpPr txBox="1">
            <a:spLocks noChangeArrowheads="1"/>
          </p:cNvSpPr>
          <p:nvPr/>
        </p:nvSpPr>
        <p:spPr bwMode="auto">
          <a:xfrm>
            <a:off x="173038" y="935066"/>
            <a:ext cx="11805602" cy="4092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AutoNum type="romanUcPeriod"/>
            </a:pPr>
            <a:r>
              <a:rPr lang="en-US" sz="4400" b="0" i="0" dirty="0">
                <a:solidFill>
                  <a:schemeClr val="tx1"/>
                </a:solidFill>
                <a:latin typeface="Arial" panose="020B0604020202020204" pitchFamily="34" charset="0"/>
                <a:ea typeface="Calibri" panose="020F0502020204030204" pitchFamily="34" charset="0"/>
              </a:rPr>
              <a:t>The </a:t>
            </a:r>
            <a:r>
              <a:rPr lang="en-US" sz="4400" b="0" i="0" u="sng" dirty="0">
                <a:solidFill>
                  <a:schemeClr val="tx1"/>
                </a:solidFill>
                <a:latin typeface="Arial" panose="020B0604020202020204" pitchFamily="34" charset="0"/>
                <a:ea typeface="Calibri" panose="020F0502020204030204" pitchFamily="34" charset="0"/>
              </a:rPr>
              <a:t>purpose</a:t>
            </a:r>
            <a:r>
              <a:rPr lang="en-US" sz="4400" b="0" i="0" dirty="0">
                <a:solidFill>
                  <a:schemeClr val="tx1"/>
                </a:solidFill>
                <a:latin typeface="Arial" panose="020B0604020202020204" pitchFamily="34" charset="0"/>
                <a:ea typeface="Calibri" panose="020F0502020204030204" pitchFamily="34" charset="0"/>
              </a:rPr>
              <a:t> of salvation </a:t>
            </a:r>
            <a:r>
              <a:rPr lang="en-US" sz="4400" b="0" i="0" baseline="30000" dirty="0">
                <a:solidFill>
                  <a:schemeClr val="tx1"/>
                </a:solidFill>
                <a:latin typeface="Arial" panose="020B0604020202020204" pitchFamily="34" charset="0"/>
                <a:ea typeface="Calibri" panose="020F0502020204030204" pitchFamily="34" charset="0"/>
              </a:rPr>
              <a:t>(8:29b)</a:t>
            </a:r>
          </a:p>
          <a:p>
            <a:pPr marL="857250" indent="-857250">
              <a:lnSpc>
                <a:spcPct val="97000"/>
              </a:lnSpc>
              <a:buAutoNum type="romanUcPeriod"/>
            </a:pPr>
            <a:r>
              <a:rPr lang="en-US" sz="4400" b="0" i="0" dirty="0">
                <a:solidFill>
                  <a:schemeClr val="tx1"/>
                </a:solidFill>
                <a:effectLst/>
                <a:latin typeface="Arial" panose="020B0604020202020204" pitchFamily="34" charset="0"/>
                <a:ea typeface="Calibri" panose="020F0502020204030204" pitchFamily="34" charset="0"/>
              </a:rPr>
              <a:t>The </a:t>
            </a:r>
            <a:r>
              <a:rPr lang="en-US" sz="4400" b="0" i="0" u="sng" dirty="0">
                <a:solidFill>
                  <a:schemeClr val="tx1"/>
                </a:solidFill>
                <a:effectLst/>
                <a:latin typeface="Arial" panose="020B0604020202020204" pitchFamily="34" charset="0"/>
                <a:ea typeface="Calibri" panose="020F0502020204030204" pitchFamily="34" charset="0"/>
              </a:rPr>
              <a:t>progression</a:t>
            </a:r>
            <a:r>
              <a:rPr lang="en-US" sz="4400" b="0" i="0" dirty="0">
                <a:solidFill>
                  <a:schemeClr val="tx1"/>
                </a:solidFill>
                <a:effectLst/>
                <a:latin typeface="Arial" panose="020B0604020202020204" pitchFamily="34" charset="0"/>
                <a:ea typeface="Calibri" panose="020F0502020204030204" pitchFamily="34" charset="0"/>
              </a:rPr>
              <a:t> of salvation </a:t>
            </a:r>
            <a:r>
              <a:rPr lang="en-US" sz="4400" b="0" i="0" baseline="30000" dirty="0">
                <a:solidFill>
                  <a:schemeClr val="tx1"/>
                </a:solidFill>
                <a:effectLst/>
                <a:latin typeface="Arial" panose="020B0604020202020204" pitchFamily="34" charset="0"/>
                <a:ea typeface="Calibri" panose="020F0502020204030204" pitchFamily="34" charset="0"/>
              </a:rPr>
              <a:t>(8:29a; 30)</a:t>
            </a:r>
          </a:p>
          <a:p>
            <a:pPr marL="1600200" lvl="1" indent="-857250">
              <a:lnSpc>
                <a:spcPct val="97000"/>
              </a:lnSpc>
              <a:buFont typeface="+mj-lt"/>
              <a:buAutoNum type="alphaUcPeriod"/>
            </a:pPr>
            <a:r>
              <a:rPr lang="en-US" sz="3600" b="0" dirty="0">
                <a:solidFill>
                  <a:schemeClr val="tx1"/>
                </a:solidFill>
                <a:latin typeface="Arial" panose="020B0604020202020204" pitchFamily="34" charset="0"/>
                <a:ea typeface="Calibri" panose="020F0502020204030204" pitchFamily="34" charset="0"/>
              </a:rPr>
              <a:t>Link #1 -</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Those whom He foreknew…</a:t>
            </a:r>
          </a:p>
          <a:p>
            <a:pPr marL="1600200" lvl="1" indent="-857250">
              <a:lnSpc>
                <a:spcPct val="97000"/>
              </a:lnSpc>
              <a:buFont typeface="+mj-lt"/>
              <a:buAutoNum type="alphaUcPeriod"/>
            </a:pPr>
            <a:r>
              <a:rPr lang="en-US" sz="3600" b="0" dirty="0">
                <a:solidFill>
                  <a:schemeClr val="tx1"/>
                </a:solidFill>
                <a:effectLst/>
                <a:latin typeface="Arial" panose="020B0604020202020204" pitchFamily="34" charset="0"/>
                <a:ea typeface="Calibri" panose="020F0502020204030204" pitchFamily="34" charset="0"/>
              </a:rPr>
              <a:t>Link #2 – </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He also pr</a:t>
            </a:r>
            <a:r>
              <a:rPr lang="en-US" sz="36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edestined…</a:t>
            </a:r>
          </a:p>
          <a:p>
            <a:pPr marL="1600200" lvl="1" indent="-857250">
              <a:lnSpc>
                <a:spcPct val="97000"/>
              </a:lnSpc>
              <a:buFont typeface="+mj-lt"/>
              <a:buAutoNum type="alphaUcPeriod"/>
            </a:pPr>
            <a:r>
              <a:rPr lang="en-US" sz="3600" b="0" dirty="0">
                <a:solidFill>
                  <a:schemeClr val="tx1"/>
                </a:solidFill>
                <a:latin typeface="Arial" panose="020B0604020202020204" pitchFamily="34" charset="0"/>
                <a:ea typeface="Calibri" panose="020F0502020204030204" pitchFamily="34" charset="0"/>
              </a:rPr>
              <a:t>Link #3 – </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He also called…</a:t>
            </a:r>
          </a:p>
          <a:p>
            <a:pPr marL="1600200" lvl="1" indent="-857250">
              <a:lnSpc>
                <a:spcPct val="97000"/>
              </a:lnSpc>
              <a:buFont typeface="+mj-lt"/>
              <a:buAutoNum type="alphaUcPeriod"/>
            </a:pPr>
            <a:r>
              <a:rPr lang="en-US" sz="3600" b="0" dirty="0">
                <a:solidFill>
                  <a:schemeClr val="tx1"/>
                </a:solidFill>
                <a:effectLst/>
                <a:latin typeface="Arial" panose="020B0604020202020204" pitchFamily="34" charset="0"/>
                <a:ea typeface="Calibri" panose="020F0502020204030204" pitchFamily="34" charset="0"/>
              </a:rPr>
              <a:t>Link #4 – </a:t>
            </a:r>
            <a:r>
              <a:rPr lang="en-US" sz="36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He also justified…</a:t>
            </a:r>
          </a:p>
          <a:p>
            <a:pPr marL="1600200" lvl="1" indent="-857250">
              <a:lnSpc>
                <a:spcPct val="97000"/>
              </a:lnSpc>
              <a:buFont typeface="+mj-lt"/>
              <a:buAutoNum type="alphaUcPeriod"/>
            </a:pPr>
            <a:r>
              <a:rPr lang="en-US" sz="3600" b="0" dirty="0">
                <a:solidFill>
                  <a:schemeClr val="tx1"/>
                </a:solidFill>
                <a:latin typeface="Arial" panose="020B0604020202020204" pitchFamily="34" charset="0"/>
                <a:ea typeface="Calibri" panose="020F0502020204030204" pitchFamily="34" charset="0"/>
              </a:rPr>
              <a:t>Link #5 – </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He also glorified.</a:t>
            </a:r>
            <a:endParaRPr lang="en-US" sz="36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8EE74AE6-D375-C2F4-CDBF-325097F9740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8:29-30</a:t>
            </a:r>
          </a:p>
        </p:txBody>
      </p:sp>
      <p:sp>
        <p:nvSpPr>
          <p:cNvPr id="2" name="Text Box 3">
            <a:extLst>
              <a:ext uri="{FF2B5EF4-FFF2-40B4-BE49-F238E27FC236}">
                <a16:creationId xmlns:a16="http://schemas.microsoft.com/office/drawing/2014/main" id="{2DC1EFDF-2C78-3122-5FC9-C0A341388CF3}"/>
              </a:ext>
            </a:extLst>
          </p:cNvPr>
          <p:cNvSpPr txBox="1">
            <a:spLocks noChangeArrowheads="1"/>
          </p:cNvSpPr>
          <p:nvPr/>
        </p:nvSpPr>
        <p:spPr bwMode="auto">
          <a:xfrm>
            <a:off x="173038" y="5083318"/>
            <a:ext cx="118056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i="0" dirty="0">
                <a:solidFill>
                  <a:schemeClr val="tx1"/>
                </a:solidFill>
                <a:latin typeface="Arial" panose="020B0604020202020204" pitchFamily="34" charset="0"/>
              </a:rPr>
              <a:t>To be glorified is the end result of being fully conformed to the image of Christ in moral character, conduct, and made fit for heaven.</a:t>
            </a:r>
            <a:endParaRPr lang="en-US" sz="3600" b="0" i="0" dirty="0">
              <a:solidFill>
                <a:schemeClr val="tx1"/>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6166421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2250"/>
                                        <p:tgtEl>
                                          <p:spTgt spid="3">
                                            <p:txEl>
                                              <p:pRg st="6" end="6"/>
                                            </p:txEl>
                                          </p:spTgt>
                                        </p:tgtEl>
                                      </p:cBhvr>
                                    </p:animEffect>
                                  </p:childTnLst>
                                </p:cTn>
                              </p:par>
                            </p:childTnLst>
                          </p:cTn>
                        </p:par>
                        <p:par>
                          <p:cTn id="8" fill="hold">
                            <p:stCondLst>
                              <p:cond delay="2750"/>
                            </p:stCondLst>
                            <p:childTnLst>
                              <p:par>
                                <p:cTn id="9" presetID="10" presetClass="entr" presetSubtype="0" fill="hold" grpId="0" nodeType="afterEffect">
                                  <p:stCondLst>
                                    <p:cond delay="475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14AC56-85DC-A6D3-DAA7-EC60884BF45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EE14A77-E79C-474F-C3A7-6875F9149E1F}"/>
              </a:ext>
            </a:extLst>
          </p:cNvPr>
          <p:cNvSpPr txBox="1">
            <a:spLocks noChangeArrowheads="1"/>
          </p:cNvSpPr>
          <p:nvPr/>
        </p:nvSpPr>
        <p:spPr bwMode="auto">
          <a:xfrm>
            <a:off x="173038" y="801254"/>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 Therefore, having been justified by faith, we have peace with God through our Lord Jesus Christ, 2 through whom also we have obtained our introduction by faith into this grace in which we stand; and </a:t>
            </a: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we exult in hope of the glory of God</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a:t>
            </a:r>
          </a:p>
        </p:txBody>
      </p:sp>
      <p:sp>
        <p:nvSpPr>
          <p:cNvPr id="6" name="TextBox 5">
            <a:extLst>
              <a:ext uri="{FF2B5EF4-FFF2-40B4-BE49-F238E27FC236}">
                <a16:creationId xmlns:a16="http://schemas.microsoft.com/office/drawing/2014/main" id="{8CECEF23-F354-2D47-285D-5B093AE9735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5:1-2</a:t>
            </a:r>
          </a:p>
        </p:txBody>
      </p:sp>
    </p:spTree>
    <p:extLst>
      <p:ext uri="{BB962C8B-B14F-4D97-AF65-F5344CB8AC3E}">
        <p14:creationId xmlns:p14="http://schemas.microsoft.com/office/powerpoint/2010/main" val="3331900256"/>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4BDCA-EDE8-428A-A13D-258141A6330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01C6973-6C6D-56F2-DF94-7FB4848B9269}"/>
              </a:ext>
            </a:extLst>
          </p:cNvPr>
          <p:cNvSpPr txBox="1">
            <a:spLocks noChangeArrowheads="1"/>
          </p:cNvSpPr>
          <p:nvPr/>
        </p:nvSpPr>
        <p:spPr bwMode="auto">
          <a:xfrm>
            <a:off x="173038" y="801254"/>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18 For I consider that the sufferings of this present time are not worthy to be compared with </a:t>
            </a: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the glory that is to be revealed to us</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endPar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21 …that the creation itself also will be set free from its slavery to corruption into </a:t>
            </a: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the freedom of the glory of the children of God</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endPar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4292467E-B848-BE63-84DF-BEA5269D556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8:18; 21</a:t>
            </a:r>
          </a:p>
        </p:txBody>
      </p:sp>
    </p:spTree>
    <p:extLst>
      <p:ext uri="{BB962C8B-B14F-4D97-AF65-F5344CB8AC3E}">
        <p14:creationId xmlns:p14="http://schemas.microsoft.com/office/powerpoint/2010/main" val="3174406472"/>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EE979-F373-72C0-6DE3-9537EB45639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84BE4E-AA3C-3F4E-2A17-E8AB7C4691BC}"/>
              </a:ext>
            </a:extLst>
          </p:cNvPr>
          <p:cNvSpPr txBox="1">
            <a:spLocks noChangeArrowheads="1"/>
          </p:cNvSpPr>
          <p:nvPr/>
        </p:nvSpPr>
        <p:spPr bwMode="auto">
          <a:xfrm>
            <a:off x="173038" y="756650"/>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It was for this He called you through our gospel, that </a:t>
            </a: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you may gain the glory of our Lord Jesus Christ</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a:t>
            </a:r>
          </a:p>
        </p:txBody>
      </p:sp>
      <p:sp>
        <p:nvSpPr>
          <p:cNvPr id="6" name="TextBox 5">
            <a:extLst>
              <a:ext uri="{FF2B5EF4-FFF2-40B4-BE49-F238E27FC236}">
                <a16:creationId xmlns:a16="http://schemas.microsoft.com/office/drawing/2014/main" id="{BE9F9FFA-ABB4-C0BF-BECA-B486B8A5C05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Thessalonians 2:14</a:t>
            </a:r>
          </a:p>
        </p:txBody>
      </p:sp>
    </p:spTree>
    <p:extLst>
      <p:ext uri="{BB962C8B-B14F-4D97-AF65-F5344CB8AC3E}">
        <p14:creationId xmlns:p14="http://schemas.microsoft.com/office/powerpoint/2010/main" val="4021277314"/>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A422C-DC72-7DF7-D6C4-97D5A4B3886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30A05C4-340D-DB79-BCB0-9C0B2CDC1B1F}"/>
              </a:ext>
            </a:extLst>
          </p:cNvPr>
          <p:cNvSpPr txBox="1">
            <a:spLocks noChangeArrowheads="1"/>
          </p:cNvSpPr>
          <p:nvPr/>
        </p:nvSpPr>
        <p:spPr bwMode="auto">
          <a:xfrm>
            <a:off x="173038" y="857011"/>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For this reason I endure all things for the sake of those who are chosen, so that they also may obtain the salvation which is in Christ Jesus and with it eternal glory.</a:t>
            </a:r>
          </a:p>
        </p:txBody>
      </p:sp>
      <p:sp>
        <p:nvSpPr>
          <p:cNvPr id="6" name="TextBox 5">
            <a:extLst>
              <a:ext uri="{FF2B5EF4-FFF2-40B4-BE49-F238E27FC236}">
                <a16:creationId xmlns:a16="http://schemas.microsoft.com/office/drawing/2014/main" id="{03F41A45-33F2-A2D7-50D1-04F2A30B3DB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Timothy 2:10</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8938654"/>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663880-D23A-75CB-296D-78BC0C71AB4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2B8D838-4C86-725F-D549-68B44C8EC4B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Confidence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:29-30 (Part 3)</a:t>
            </a:r>
          </a:p>
        </p:txBody>
      </p:sp>
      <p:sp>
        <p:nvSpPr>
          <p:cNvPr id="4" name="TextBox 3">
            <a:extLst>
              <a:ext uri="{FF2B5EF4-FFF2-40B4-BE49-F238E27FC236}">
                <a16:creationId xmlns:a16="http://schemas.microsoft.com/office/drawing/2014/main" id="{979DD66A-0F60-162A-7491-BCA753313FA3}"/>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August 17, 2025</a:t>
            </a:r>
          </a:p>
        </p:txBody>
      </p:sp>
      <p:pic>
        <p:nvPicPr>
          <p:cNvPr id="5" name="Picture 4" descr="A close up of a book cover&#10;&#10;Description automatically generated">
            <a:extLst>
              <a:ext uri="{FF2B5EF4-FFF2-40B4-BE49-F238E27FC236}">
                <a16:creationId xmlns:a16="http://schemas.microsoft.com/office/drawing/2014/main" id="{92961A5A-F84E-8ABA-EC93-CE459ED60AE2}"/>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3949334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566C5D-7BA1-3959-F4D3-F84A937E90D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6D05967-31C4-53F8-8E63-A43F0B0AA3AD}"/>
              </a:ext>
            </a:extLst>
          </p:cNvPr>
          <p:cNvSpPr txBox="1">
            <a:spLocks noChangeArrowheads="1"/>
          </p:cNvSpPr>
          <p:nvPr/>
        </p:nvSpPr>
        <p:spPr bwMode="auto">
          <a:xfrm>
            <a:off x="173038" y="1146941"/>
            <a:ext cx="11805602" cy="5232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gn="ctr"/>
            <a:r>
              <a:rPr lang="en-US" sz="4200" b="0" dirty="0">
                <a:solidFill>
                  <a:schemeClr val="tx1"/>
                </a:solidFill>
                <a:latin typeface="Calibri" panose="020F0502020204030204" pitchFamily="34" charset="0"/>
                <a:ea typeface="Calibri" panose="020F0502020204030204" pitchFamily="34" charset="0"/>
                <a:cs typeface="Calibri" panose="020F0502020204030204" pitchFamily="34" charset="0"/>
              </a:rPr>
              <a:t>The name of the LORD is a strong tower; </a:t>
            </a:r>
          </a:p>
          <a:p>
            <a:pPr algn="ctr"/>
            <a:r>
              <a:rPr lang="en-US" sz="4200" b="0" dirty="0">
                <a:solidFill>
                  <a:schemeClr val="tx1"/>
                </a:solidFill>
                <a:latin typeface="Calibri" panose="020F0502020204030204" pitchFamily="34" charset="0"/>
                <a:ea typeface="Calibri" panose="020F0502020204030204" pitchFamily="34" charset="0"/>
                <a:cs typeface="Calibri" panose="020F0502020204030204" pitchFamily="34" charset="0"/>
              </a:rPr>
              <a:t>The righteous runs into it and is safe.</a:t>
            </a:r>
          </a:p>
          <a:p>
            <a:pPr algn="ctr"/>
            <a:r>
              <a:rPr lang="en-US" sz="4200" b="0" dirty="0">
                <a:solidFill>
                  <a:schemeClr val="tx1"/>
                </a:solidFill>
                <a:latin typeface="Calibri" panose="020F0502020204030204" pitchFamily="34" charset="0"/>
                <a:ea typeface="Calibri" panose="020F0502020204030204" pitchFamily="34" charset="0"/>
                <a:cs typeface="Calibri" panose="020F0502020204030204" pitchFamily="34" charset="0"/>
              </a:rPr>
              <a:t>NASB95</a:t>
            </a:r>
          </a:p>
          <a:p>
            <a:pPr algn="ctr"/>
            <a:endParaRPr lang="en-US" sz="42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US" sz="4200" b="0" dirty="0">
                <a:solidFill>
                  <a:schemeClr val="tx1"/>
                </a:solidFill>
                <a:latin typeface="Calibri" panose="020F0502020204030204" pitchFamily="34" charset="0"/>
                <a:ea typeface="Calibri" panose="020F0502020204030204" pitchFamily="34" charset="0"/>
                <a:cs typeface="Calibri" panose="020F0502020204030204" pitchFamily="34" charset="0"/>
              </a:rPr>
              <a:t>The name of Yahweh is a strong tower; </a:t>
            </a:r>
          </a:p>
          <a:p>
            <a:pPr algn="ctr"/>
            <a:r>
              <a:rPr lang="en-US" sz="4200" b="0" dirty="0">
                <a:solidFill>
                  <a:schemeClr val="tx1"/>
                </a:solidFill>
                <a:latin typeface="Calibri" panose="020F0502020204030204" pitchFamily="34" charset="0"/>
                <a:ea typeface="Calibri" panose="020F0502020204030204" pitchFamily="34" charset="0"/>
                <a:cs typeface="Calibri" panose="020F0502020204030204" pitchFamily="34" charset="0"/>
              </a:rPr>
              <a:t>the righteous runs into it and is set securely on high.</a:t>
            </a:r>
          </a:p>
          <a:p>
            <a:pPr algn="ctr"/>
            <a:r>
              <a:rPr lang="en-US" sz="4200" b="0" dirty="0" err="1">
                <a:solidFill>
                  <a:schemeClr val="tx1"/>
                </a:solidFill>
                <a:latin typeface="Calibri" panose="020F0502020204030204" pitchFamily="34" charset="0"/>
                <a:ea typeface="Calibri" panose="020F0502020204030204" pitchFamily="34" charset="0"/>
                <a:cs typeface="Calibri" panose="020F0502020204030204" pitchFamily="34" charset="0"/>
              </a:rPr>
              <a:t>LSB</a:t>
            </a:r>
            <a:endParaRPr lang="en-US" sz="42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p>
        </p:txBody>
      </p:sp>
      <p:sp>
        <p:nvSpPr>
          <p:cNvPr id="6" name="TextBox 5">
            <a:extLst>
              <a:ext uri="{FF2B5EF4-FFF2-40B4-BE49-F238E27FC236}">
                <a16:creationId xmlns:a16="http://schemas.microsoft.com/office/drawing/2014/main" id="{648DFBA5-12CB-3B64-4EC0-D663B663888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Proverbs 18:10</a:t>
            </a:r>
          </a:p>
        </p:txBody>
      </p:sp>
    </p:spTree>
    <p:extLst>
      <p:ext uri="{BB962C8B-B14F-4D97-AF65-F5344CB8AC3E}">
        <p14:creationId xmlns:p14="http://schemas.microsoft.com/office/powerpoint/2010/main" val="39505013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25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250"/>
                                        <p:tgtEl>
                                          <p:spTgt spid="3">
                                            <p:txEl>
                                              <p:pRg st="2" end="2"/>
                                            </p:txEl>
                                          </p:spTgt>
                                        </p:tgtEl>
                                      </p:cBhvr>
                                    </p:animEffect>
                                  </p:childTnLst>
                                </p:cTn>
                              </p:par>
                            </p:childTnLst>
                          </p:cTn>
                        </p:par>
                        <p:par>
                          <p:cTn id="14" fill="hold">
                            <p:stCondLst>
                              <p:cond delay="2250"/>
                            </p:stCondLst>
                            <p:childTnLst>
                              <p:par>
                                <p:cTn id="15" presetID="10" presetClass="entr" presetSubtype="0" fill="hold" grpId="0" nodeType="afterEffect">
                                  <p:stCondLst>
                                    <p:cond delay="475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250"/>
                                        <p:tgtEl>
                                          <p:spTgt spid="3">
                                            <p:txEl>
                                              <p:pRg st="4" end="4"/>
                                            </p:txEl>
                                          </p:spTgt>
                                        </p:tgtEl>
                                      </p:cBhvr>
                                    </p:animEffect>
                                  </p:childTnLst>
                                </p:cTn>
                              </p:par>
                              <p:par>
                                <p:cTn id="18" presetID="10" presetClass="entr" presetSubtype="0" fill="hold" grpId="0" nodeType="withEffect">
                                  <p:stCondLst>
                                    <p:cond delay="475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2250"/>
                                        <p:tgtEl>
                                          <p:spTgt spid="3">
                                            <p:txEl>
                                              <p:pRg st="5" end="5"/>
                                            </p:txEl>
                                          </p:spTgt>
                                        </p:tgtEl>
                                      </p:cBhvr>
                                    </p:animEffect>
                                  </p:childTnLst>
                                </p:cTn>
                              </p:par>
                              <p:par>
                                <p:cTn id="21" presetID="10" presetClass="entr" presetSubtype="0" fill="hold" grpId="0" nodeType="withEffect">
                                  <p:stCondLst>
                                    <p:cond delay="475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2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BE231-1BDD-C0ED-28B9-C71D84242DC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014DDE8-B366-A9DC-65CA-9E4D799A04CB}"/>
              </a:ext>
            </a:extLst>
          </p:cNvPr>
          <p:cNvSpPr txBox="1">
            <a:spLocks noChangeArrowheads="1"/>
          </p:cNvSpPr>
          <p:nvPr/>
        </p:nvSpPr>
        <p:spPr bwMode="auto">
          <a:xfrm>
            <a:off x="173038" y="879311"/>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5 Trust in the LORD with all your heart And do not lean on your own understanding. 6 In all your ways acknowledge Him, And He will make your paths straight. </a:t>
            </a:r>
          </a:p>
        </p:txBody>
      </p:sp>
      <p:sp>
        <p:nvSpPr>
          <p:cNvPr id="6" name="TextBox 5">
            <a:extLst>
              <a:ext uri="{FF2B5EF4-FFF2-40B4-BE49-F238E27FC236}">
                <a16:creationId xmlns:a16="http://schemas.microsoft.com/office/drawing/2014/main" id="{17802FBE-9158-19AF-BE7F-A77AFA7B1A3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Proverbs 3:5-6</a:t>
            </a:r>
          </a:p>
        </p:txBody>
      </p:sp>
    </p:spTree>
    <p:extLst>
      <p:ext uri="{BB962C8B-B14F-4D97-AF65-F5344CB8AC3E}">
        <p14:creationId xmlns:p14="http://schemas.microsoft.com/office/powerpoint/2010/main" val="2281145542"/>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D6822B-9F7F-184C-06F6-A2A18891A1F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08D58DF-4321-70C1-E599-EBC4D086EB1B}"/>
              </a:ext>
            </a:extLst>
          </p:cNvPr>
          <p:cNvSpPr txBox="1">
            <a:spLocks noChangeArrowheads="1"/>
          </p:cNvSpPr>
          <p:nvPr/>
        </p:nvSpPr>
        <p:spPr bwMode="auto">
          <a:xfrm>
            <a:off x="173038" y="879311"/>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23 Now may the God of peace Himself sanctify you entirely; and may your spirit and soul and body be preserved complete, without blame at the coming of our Lord Jesus Christ. 24 Faithful is He who calls you, and He also will bring it to pass. </a:t>
            </a:r>
          </a:p>
        </p:txBody>
      </p:sp>
      <p:sp>
        <p:nvSpPr>
          <p:cNvPr id="6" name="TextBox 5">
            <a:extLst>
              <a:ext uri="{FF2B5EF4-FFF2-40B4-BE49-F238E27FC236}">
                <a16:creationId xmlns:a16="http://schemas.microsoft.com/office/drawing/2014/main" id="{481858D3-05D5-95B9-741E-DE57D5273EF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Thessalonians 5:23-24</a:t>
            </a:r>
          </a:p>
        </p:txBody>
      </p:sp>
    </p:spTree>
    <p:extLst>
      <p:ext uri="{BB962C8B-B14F-4D97-AF65-F5344CB8AC3E}">
        <p14:creationId xmlns:p14="http://schemas.microsoft.com/office/powerpoint/2010/main" val="1403239033"/>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DABD3-ABDC-F4EC-A556-FF6EFF4442D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3ABB203-9445-ED9E-2AC2-46A84E26B2D2}"/>
              </a:ext>
            </a:extLst>
          </p:cNvPr>
          <p:cNvSpPr txBox="1">
            <a:spLocks noChangeArrowheads="1"/>
          </p:cNvSpPr>
          <p:nvPr/>
        </p:nvSpPr>
        <p:spPr bwMode="auto">
          <a:xfrm>
            <a:off x="173038" y="879311"/>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For I am confident of this very thing, that He who began a good work in you will perfect it until the day of Christ Jesus. </a:t>
            </a:r>
          </a:p>
        </p:txBody>
      </p:sp>
      <p:sp>
        <p:nvSpPr>
          <p:cNvPr id="6" name="TextBox 5">
            <a:extLst>
              <a:ext uri="{FF2B5EF4-FFF2-40B4-BE49-F238E27FC236}">
                <a16:creationId xmlns:a16="http://schemas.microsoft.com/office/drawing/2014/main" id="{6A1F91E7-77D3-F026-0F0E-DC20D50AFDC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Philippians 1:6</a:t>
            </a:r>
          </a:p>
        </p:txBody>
      </p:sp>
    </p:spTree>
    <p:extLst>
      <p:ext uri="{BB962C8B-B14F-4D97-AF65-F5344CB8AC3E}">
        <p14:creationId xmlns:p14="http://schemas.microsoft.com/office/powerpoint/2010/main" val="3162150584"/>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B237F-3EE4-B50E-BC84-0E228A28FA7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47B3D6A-7C71-5C82-3667-985E7815B7F0}"/>
              </a:ext>
            </a:extLst>
          </p:cNvPr>
          <p:cNvSpPr txBox="1">
            <a:spLocks noChangeArrowheads="1"/>
          </p:cNvSpPr>
          <p:nvPr/>
        </p:nvSpPr>
        <p:spPr bwMode="auto">
          <a:xfrm>
            <a:off x="173038" y="879311"/>
            <a:ext cx="11805602"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457200" lvl="0" indent="-457200">
              <a:buFont typeface="Wingdings" panose="05000000000000000000" pitchFamily="2" charset="2"/>
              <a:buChar char="§"/>
            </a:pPr>
            <a:r>
              <a:rPr lang="en-US" b="0" i="0" dirty="0">
                <a:solidFill>
                  <a:schemeClr val="tx1"/>
                </a:solidFill>
                <a:latin typeface="Arial" panose="020B0604020202020204" pitchFamily="34" charset="0"/>
              </a:rPr>
              <a:t>the blessing of no condemnation (v. 1); </a:t>
            </a:r>
          </a:p>
          <a:p>
            <a:pPr marL="457200" lvl="0" indent="-457200">
              <a:buFont typeface="Wingdings" panose="05000000000000000000" pitchFamily="2" charset="2"/>
              <a:buChar char="§"/>
            </a:pPr>
            <a:r>
              <a:rPr lang="en-US" b="0" i="0" dirty="0">
                <a:solidFill>
                  <a:schemeClr val="tx1"/>
                </a:solidFill>
                <a:latin typeface="Arial" panose="020B0604020202020204" pitchFamily="34" charset="0"/>
              </a:rPr>
              <a:t>the blessing of the indwelling Spirit of God that enables the believer to live no longer according to the flesh, but according to the Spirit of God and of life (vs. 4; 9); </a:t>
            </a:r>
          </a:p>
          <a:p>
            <a:pPr marL="457200" lvl="0" indent="-457200">
              <a:buFont typeface="Wingdings" panose="05000000000000000000" pitchFamily="2" charset="2"/>
              <a:buChar char="§"/>
            </a:pPr>
            <a:r>
              <a:rPr lang="en-US" b="0" i="0" dirty="0">
                <a:solidFill>
                  <a:schemeClr val="tx1"/>
                </a:solidFill>
                <a:latin typeface="Arial" panose="020B0604020202020204" pitchFamily="34" charset="0"/>
              </a:rPr>
              <a:t>the blessing of adoptions as sons (v. 15); </a:t>
            </a:r>
          </a:p>
          <a:p>
            <a:pPr marL="457200" lvl="0" indent="-457200">
              <a:buFont typeface="Wingdings" panose="05000000000000000000" pitchFamily="2" charset="2"/>
              <a:buChar char="§"/>
            </a:pPr>
            <a:r>
              <a:rPr lang="en-US" b="0" i="0" dirty="0">
                <a:solidFill>
                  <a:schemeClr val="tx1"/>
                </a:solidFill>
                <a:latin typeface="Arial" panose="020B0604020202020204" pitchFamily="34" charset="0"/>
              </a:rPr>
              <a:t>the blessing of being children of God, made heirs with Christ (v. 17); </a:t>
            </a:r>
          </a:p>
          <a:p>
            <a:pPr marL="457200" lvl="0" indent="-457200">
              <a:buFont typeface="Wingdings" panose="05000000000000000000" pitchFamily="2" charset="2"/>
              <a:buChar char="§"/>
            </a:pPr>
            <a:r>
              <a:rPr lang="en-US" b="0" i="0" dirty="0">
                <a:solidFill>
                  <a:schemeClr val="tx1"/>
                </a:solidFill>
                <a:latin typeface="Arial" panose="020B0604020202020204" pitchFamily="34" charset="0"/>
              </a:rPr>
              <a:t>the blessing of the ministry of the Spirit in the midst of our often-feeble prayers (vs. 26-27); </a:t>
            </a:r>
          </a:p>
          <a:p>
            <a:pPr marL="457200" lvl="0" indent="-457200">
              <a:buFont typeface="Wingdings" panose="05000000000000000000" pitchFamily="2" charset="2"/>
              <a:buChar char="§"/>
            </a:pPr>
            <a:r>
              <a:rPr lang="en-US" b="0" i="0" dirty="0">
                <a:solidFill>
                  <a:schemeClr val="tx1"/>
                </a:solidFill>
                <a:latin typeface="Arial" panose="020B0604020202020204" pitchFamily="34" charset="0"/>
              </a:rPr>
              <a:t>the blessing of the promise for believers, all things work together for good because God sovereignly and lovingly makes them so (v. 28).</a:t>
            </a:r>
          </a:p>
        </p:txBody>
      </p:sp>
      <p:sp>
        <p:nvSpPr>
          <p:cNvPr id="6" name="TextBox 5">
            <a:extLst>
              <a:ext uri="{FF2B5EF4-FFF2-40B4-BE49-F238E27FC236}">
                <a16:creationId xmlns:a16="http://schemas.microsoft.com/office/drawing/2014/main" id="{04C291F5-4B27-96B5-A8A5-BA16618ED25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Blessings from Romans 8</a:t>
            </a:r>
          </a:p>
        </p:txBody>
      </p:sp>
    </p:spTree>
    <p:extLst>
      <p:ext uri="{BB962C8B-B14F-4D97-AF65-F5344CB8AC3E}">
        <p14:creationId xmlns:p14="http://schemas.microsoft.com/office/powerpoint/2010/main" val="31200070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250"/>
                                        <p:tgtEl>
                                          <p:spTgt spid="3">
                                            <p:txEl>
                                              <p:pRg st="2" end="2"/>
                                            </p:txEl>
                                          </p:spTgt>
                                        </p:tgtEl>
                                      </p:cBhvr>
                                    </p:animEffect>
                                  </p:childTnLst>
                                </p:cTn>
                              </p:par>
                            </p:childTnLst>
                          </p:cTn>
                        </p:par>
                        <p:par>
                          <p:cTn id="16" fill="hold">
                            <p:stCondLst>
                              <p:cond delay="7750"/>
                            </p:stCondLst>
                            <p:childTnLst>
                              <p:par>
                                <p:cTn id="17" presetID="10" presetClass="entr" presetSubtype="0"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250"/>
                                        <p:tgtEl>
                                          <p:spTgt spid="3">
                                            <p:txEl>
                                              <p:pRg st="3" end="3"/>
                                            </p:txEl>
                                          </p:spTgt>
                                        </p:tgtEl>
                                      </p:cBhvr>
                                    </p:animEffect>
                                  </p:childTnLst>
                                </p:cTn>
                              </p:par>
                            </p:childTnLst>
                          </p:cTn>
                        </p:par>
                        <p:par>
                          <p:cTn id="20" fill="hold">
                            <p:stCondLst>
                              <p:cond delay="10500"/>
                            </p:stCondLst>
                            <p:childTnLst>
                              <p:par>
                                <p:cTn id="21" presetID="10" presetClass="entr" presetSubtype="0"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250"/>
                                        <p:tgtEl>
                                          <p:spTgt spid="3">
                                            <p:txEl>
                                              <p:pRg st="4" end="4"/>
                                            </p:txEl>
                                          </p:spTgt>
                                        </p:tgtEl>
                                      </p:cBhvr>
                                    </p:animEffect>
                                  </p:childTnLst>
                                </p:cTn>
                              </p:par>
                            </p:childTnLst>
                          </p:cTn>
                        </p:par>
                        <p:par>
                          <p:cTn id="24" fill="hold">
                            <p:stCondLst>
                              <p:cond delay="13250"/>
                            </p:stCondLst>
                            <p:childTnLst>
                              <p:par>
                                <p:cTn id="25" presetID="10" presetClass="entr" presetSubtype="0" fill="hold"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32FA95-DF22-603C-B5E1-C4EB1D0EE07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2124BE-FF7B-01F3-DE76-812A370F25D2}"/>
              </a:ext>
            </a:extLst>
          </p:cNvPr>
          <p:cNvSpPr txBox="1">
            <a:spLocks noChangeArrowheads="1"/>
          </p:cNvSpPr>
          <p:nvPr/>
        </p:nvSpPr>
        <p:spPr bwMode="auto">
          <a:xfrm>
            <a:off x="173038" y="935066"/>
            <a:ext cx="11805602" cy="4391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AutoNum type="romanUcPeriod"/>
            </a:pPr>
            <a:r>
              <a:rPr lang="en-US" sz="4400" b="0" i="0" dirty="0">
                <a:solidFill>
                  <a:schemeClr val="tx1"/>
                </a:solidFill>
                <a:latin typeface="Arial" panose="020B0604020202020204" pitchFamily="34" charset="0"/>
                <a:ea typeface="Calibri" panose="020F0502020204030204" pitchFamily="34" charset="0"/>
              </a:rPr>
              <a:t>The </a:t>
            </a:r>
            <a:r>
              <a:rPr lang="en-US" sz="4400" b="0" i="0" u="sng" dirty="0">
                <a:solidFill>
                  <a:schemeClr val="tx1"/>
                </a:solidFill>
                <a:latin typeface="Arial" panose="020B0604020202020204" pitchFamily="34" charset="0"/>
                <a:ea typeface="Calibri" panose="020F0502020204030204" pitchFamily="34" charset="0"/>
              </a:rPr>
              <a:t>purpose</a:t>
            </a:r>
            <a:r>
              <a:rPr lang="en-US" sz="4400" b="0" i="0" dirty="0">
                <a:solidFill>
                  <a:schemeClr val="tx1"/>
                </a:solidFill>
                <a:latin typeface="Arial" panose="020B0604020202020204" pitchFamily="34" charset="0"/>
                <a:ea typeface="Calibri" panose="020F0502020204030204" pitchFamily="34" charset="0"/>
              </a:rPr>
              <a:t> of salvation </a:t>
            </a:r>
            <a:r>
              <a:rPr lang="en-US" sz="4400" b="0" i="0" baseline="30000" dirty="0">
                <a:solidFill>
                  <a:schemeClr val="tx1"/>
                </a:solidFill>
                <a:latin typeface="Arial" panose="020B0604020202020204" pitchFamily="34" charset="0"/>
                <a:ea typeface="Calibri" panose="020F0502020204030204" pitchFamily="34" charset="0"/>
              </a:rPr>
              <a:t>(8:29b)</a:t>
            </a:r>
          </a:p>
          <a:p>
            <a:pPr marL="857250" indent="-857250">
              <a:lnSpc>
                <a:spcPct val="97000"/>
              </a:lnSpc>
              <a:buAutoNum type="romanUcPeriod"/>
            </a:pPr>
            <a:r>
              <a:rPr lang="en-US" sz="4400" b="0" i="0" dirty="0">
                <a:solidFill>
                  <a:schemeClr val="tx1"/>
                </a:solidFill>
                <a:effectLst/>
                <a:latin typeface="Arial" panose="020B0604020202020204" pitchFamily="34" charset="0"/>
                <a:ea typeface="Calibri" panose="020F0502020204030204" pitchFamily="34" charset="0"/>
              </a:rPr>
              <a:t>The </a:t>
            </a:r>
            <a:r>
              <a:rPr lang="en-US" sz="4400" b="0" i="0" u="sng" dirty="0">
                <a:solidFill>
                  <a:schemeClr val="tx1"/>
                </a:solidFill>
                <a:effectLst/>
                <a:latin typeface="Arial" panose="020B0604020202020204" pitchFamily="34" charset="0"/>
                <a:ea typeface="Calibri" panose="020F0502020204030204" pitchFamily="34" charset="0"/>
              </a:rPr>
              <a:t>progression</a:t>
            </a:r>
            <a:r>
              <a:rPr lang="en-US" sz="4400" b="0" i="0" dirty="0">
                <a:solidFill>
                  <a:schemeClr val="tx1"/>
                </a:solidFill>
                <a:effectLst/>
                <a:latin typeface="Arial" panose="020B0604020202020204" pitchFamily="34" charset="0"/>
                <a:ea typeface="Calibri" panose="020F0502020204030204" pitchFamily="34" charset="0"/>
              </a:rPr>
              <a:t> of salvation </a:t>
            </a:r>
            <a:r>
              <a:rPr lang="en-US" sz="4400" b="0" i="0" baseline="30000" dirty="0">
                <a:solidFill>
                  <a:schemeClr val="tx1"/>
                </a:solidFill>
                <a:effectLst/>
                <a:latin typeface="Arial" panose="020B0604020202020204" pitchFamily="34" charset="0"/>
                <a:ea typeface="Calibri" panose="020F0502020204030204" pitchFamily="34" charset="0"/>
              </a:rPr>
              <a:t>(8:29a; 30)</a:t>
            </a:r>
          </a:p>
          <a:p>
            <a:pPr marL="1600200" lvl="1" indent="-857250">
              <a:lnSpc>
                <a:spcPct val="97000"/>
              </a:lnSpc>
              <a:buFont typeface="+mj-lt"/>
              <a:buAutoNum type="alphaUcPeriod"/>
            </a:pPr>
            <a:r>
              <a:rPr lang="en-US" sz="4000" b="0" dirty="0">
                <a:solidFill>
                  <a:schemeClr val="tx1"/>
                </a:solidFill>
                <a:latin typeface="Arial" panose="020B0604020202020204" pitchFamily="34" charset="0"/>
                <a:ea typeface="Calibri" panose="020F0502020204030204" pitchFamily="34" charset="0"/>
              </a:rPr>
              <a:t>Link #1 -</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Those whom He foreknew…</a:t>
            </a:r>
          </a:p>
          <a:p>
            <a:pPr marL="1600200" lvl="1" indent="-857250">
              <a:lnSpc>
                <a:spcPct val="97000"/>
              </a:lnSpc>
              <a:buFont typeface="+mj-lt"/>
              <a:buAutoNum type="alphaUcPeriod"/>
            </a:pPr>
            <a:r>
              <a:rPr lang="en-US" sz="4000" b="0" dirty="0">
                <a:solidFill>
                  <a:schemeClr val="tx1"/>
                </a:solidFill>
                <a:effectLst/>
                <a:latin typeface="Arial" panose="020B0604020202020204" pitchFamily="34" charset="0"/>
                <a:ea typeface="Calibri" panose="020F0502020204030204" pitchFamily="34" charset="0"/>
              </a:rPr>
              <a:t>Link #2 – </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He also pr</a:t>
            </a:r>
            <a:r>
              <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edestined…</a:t>
            </a:r>
          </a:p>
          <a:p>
            <a:pPr marL="1600200" lvl="1" indent="-857250">
              <a:lnSpc>
                <a:spcPct val="97000"/>
              </a:lnSpc>
              <a:buFont typeface="+mj-lt"/>
              <a:buAutoNum type="alphaUcPeriod"/>
            </a:pPr>
            <a:r>
              <a:rPr lang="en-US" sz="4000" b="0" dirty="0">
                <a:solidFill>
                  <a:schemeClr val="tx1"/>
                </a:solidFill>
                <a:latin typeface="Arial" panose="020B0604020202020204" pitchFamily="34" charset="0"/>
                <a:ea typeface="Calibri" panose="020F0502020204030204" pitchFamily="34" charset="0"/>
              </a:rPr>
              <a:t>Link #3 – </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He also called…</a:t>
            </a:r>
          </a:p>
          <a:p>
            <a:pPr marL="1600200" lvl="1" indent="-857250">
              <a:lnSpc>
                <a:spcPct val="97000"/>
              </a:lnSpc>
              <a:buFont typeface="+mj-lt"/>
              <a:buAutoNum type="alphaUcPeriod"/>
            </a:pPr>
            <a:r>
              <a:rPr lang="en-US" sz="4000" b="0" dirty="0">
                <a:solidFill>
                  <a:schemeClr val="tx1"/>
                </a:solidFill>
                <a:effectLst/>
                <a:latin typeface="Arial" panose="020B0604020202020204" pitchFamily="34" charset="0"/>
                <a:ea typeface="Calibri" panose="020F0502020204030204" pitchFamily="34" charset="0"/>
              </a:rPr>
              <a:t>Link #4 – </a:t>
            </a:r>
            <a:r>
              <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He also justified…</a:t>
            </a:r>
          </a:p>
          <a:p>
            <a:pPr marL="1600200" lvl="1" indent="-857250">
              <a:lnSpc>
                <a:spcPct val="97000"/>
              </a:lnSpc>
              <a:buFont typeface="+mj-lt"/>
              <a:buAutoNum type="alphaUcPeriod"/>
            </a:pPr>
            <a:r>
              <a:rPr lang="en-US" sz="4000" b="0" dirty="0">
                <a:solidFill>
                  <a:schemeClr val="tx1"/>
                </a:solidFill>
                <a:latin typeface="Arial" panose="020B0604020202020204" pitchFamily="34" charset="0"/>
                <a:ea typeface="Calibri" panose="020F0502020204030204" pitchFamily="34" charset="0"/>
              </a:rPr>
              <a:t>Link #5 – </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He also glorified.</a:t>
            </a:r>
            <a:endPar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5AB4313-ADC1-1AC1-D1F4-CB96FFB52C6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8:29-30</a:t>
            </a:r>
          </a:p>
        </p:txBody>
      </p:sp>
    </p:spTree>
    <p:extLst>
      <p:ext uri="{BB962C8B-B14F-4D97-AF65-F5344CB8AC3E}">
        <p14:creationId xmlns:p14="http://schemas.microsoft.com/office/powerpoint/2010/main" val="40868391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par>
                          <p:cTn id="12" fill="hold">
                            <p:stCondLst>
                              <p:cond delay="4750"/>
                            </p:stCondLst>
                            <p:childTnLst>
                              <p:par>
                                <p:cTn id="13" presetID="10" presetClass="entr" presetSubtype="0" fill="hold" grpId="0"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250"/>
                                        <p:tgtEl>
                                          <p:spTgt spid="3">
                                            <p:txEl>
                                              <p:pRg st="2" end="2"/>
                                            </p:txEl>
                                          </p:spTgt>
                                        </p:tgtEl>
                                      </p:cBhvr>
                                    </p:animEffect>
                                  </p:childTnLst>
                                </p:cTn>
                              </p:par>
                            </p:childTnLst>
                          </p:cTn>
                        </p:par>
                        <p:par>
                          <p:cTn id="16" fill="hold">
                            <p:stCondLst>
                              <p:cond delay="7500"/>
                            </p:stCondLst>
                            <p:childTnLst>
                              <p:par>
                                <p:cTn id="17" presetID="10" presetClass="entr" presetSubtype="0" fill="hold" grpId="0"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250"/>
                                        <p:tgtEl>
                                          <p:spTgt spid="3">
                                            <p:txEl>
                                              <p:pRg st="3" end="3"/>
                                            </p:txEl>
                                          </p:spTgt>
                                        </p:tgtEl>
                                      </p:cBhvr>
                                    </p:animEffect>
                                  </p:childTnLst>
                                </p:cTn>
                              </p:par>
                            </p:childTnLst>
                          </p:cTn>
                        </p:par>
                        <p:par>
                          <p:cTn id="20" fill="hold">
                            <p:stCondLst>
                              <p:cond delay="10250"/>
                            </p:stCondLst>
                            <p:childTnLst>
                              <p:par>
                                <p:cTn id="21" presetID="10" presetClass="entr" presetSubtype="0" fill="hold" grpId="0"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250"/>
                                        <p:tgtEl>
                                          <p:spTgt spid="3">
                                            <p:txEl>
                                              <p:pRg st="4" end="4"/>
                                            </p:txEl>
                                          </p:spTgt>
                                        </p:tgtEl>
                                      </p:cBhvr>
                                    </p:animEffect>
                                  </p:childTnLst>
                                </p:cTn>
                              </p:par>
                            </p:childTnLst>
                          </p:cTn>
                        </p:par>
                        <p:par>
                          <p:cTn id="24" fill="hold">
                            <p:stCondLst>
                              <p:cond delay="13000"/>
                            </p:stCondLst>
                            <p:childTnLst>
                              <p:par>
                                <p:cTn id="25" presetID="10" presetClass="entr" presetSubtype="0" fill="hold" grpId="0"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250"/>
                                        <p:tgtEl>
                                          <p:spTgt spid="3">
                                            <p:txEl>
                                              <p:pRg st="5" end="5"/>
                                            </p:txEl>
                                          </p:spTgt>
                                        </p:tgtEl>
                                      </p:cBhvr>
                                    </p:animEffect>
                                  </p:childTnLst>
                                </p:cTn>
                              </p:par>
                            </p:childTnLst>
                          </p:cTn>
                        </p:par>
                        <p:par>
                          <p:cTn id="28" fill="hold">
                            <p:stCondLst>
                              <p:cond delay="15750"/>
                            </p:stCondLst>
                            <p:childTnLst>
                              <p:par>
                                <p:cTn id="29" presetID="10" presetClass="entr" presetSubtype="0" fill="hold" grpId="0" nodeType="afterEffect">
                                  <p:stCondLst>
                                    <p:cond delay="5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12637F-1A15-C6E9-010D-003F10A0FCA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9208A47-9414-166A-C6AE-941EE4A08622}"/>
              </a:ext>
            </a:extLst>
          </p:cNvPr>
          <p:cNvSpPr txBox="1">
            <a:spLocks noChangeArrowheads="1"/>
          </p:cNvSpPr>
          <p:nvPr/>
        </p:nvSpPr>
        <p:spPr bwMode="auto">
          <a:xfrm>
            <a:off x="173038" y="912766"/>
            <a:ext cx="1180560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i="0" dirty="0">
                <a:solidFill>
                  <a:schemeClr val="tx1"/>
                </a:solidFill>
                <a:latin typeface="Arial" panose="020B0604020202020204" pitchFamily="34" charset="0"/>
              </a:rPr>
              <a:t>Foreknowledge is God’s sovereign choice by which He determined, by His own initiative, without any outside influence, to enter into a relationship with specific individuals, before they even existed, and to accomplish all that is necessary to bring them into that relationship with Himself - what we call “salvation.” </a:t>
            </a:r>
          </a:p>
        </p:txBody>
      </p:sp>
      <p:sp>
        <p:nvSpPr>
          <p:cNvPr id="6" name="TextBox 5">
            <a:extLst>
              <a:ext uri="{FF2B5EF4-FFF2-40B4-BE49-F238E27FC236}">
                <a16:creationId xmlns:a16="http://schemas.microsoft.com/office/drawing/2014/main" id="{7B4D476E-5D49-06A7-1339-004E8F249C4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Foreknowledge of God</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8404728"/>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5870</TotalTime>
  <Words>1395</Words>
  <Application>Microsoft Office PowerPoint</Application>
  <PresentationFormat>Widescreen</PresentationFormat>
  <Paragraphs>96</Paragraphs>
  <Slides>27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Abadi</vt:lpstr>
      <vt:lpstr>Aptos</vt:lpstr>
      <vt:lpstr>Arial</vt:lpstr>
      <vt:lpstr>Avenir Next LT Pro Light</vt:lpstr>
      <vt:lpstr>Bookman Old Style</vt:lpstr>
      <vt:lpstr>Calibri</vt:lpstr>
      <vt:lpstr>Rockwell</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67</cp:revision>
  <dcterms:created xsi:type="dcterms:W3CDTF">2022-12-30T16:15:56Z</dcterms:created>
  <dcterms:modified xsi:type="dcterms:W3CDTF">2025-08-16T15:55:19Z</dcterms:modified>
</cp:coreProperties>
</file>